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65" r:id="rId5"/>
    <p:sldMasterId id="2147483648" r:id="rId6"/>
  </p:sldMasterIdLst>
  <p:notesMasterIdLst>
    <p:notesMasterId r:id="rId20"/>
  </p:notesMasterIdLst>
  <p:sldIdLst>
    <p:sldId id="276" r:id="rId7"/>
    <p:sldId id="297" r:id="rId8"/>
    <p:sldId id="426" r:id="rId9"/>
    <p:sldId id="2175" r:id="rId10"/>
    <p:sldId id="2176" r:id="rId11"/>
    <p:sldId id="299" r:id="rId12"/>
    <p:sldId id="2180" r:id="rId13"/>
    <p:sldId id="2177" r:id="rId14"/>
    <p:sldId id="305" r:id="rId15"/>
    <p:sldId id="313" r:id="rId16"/>
    <p:sldId id="2178" r:id="rId17"/>
    <p:sldId id="2181" r:id="rId18"/>
    <p:sldId id="2182" r:id="rId1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 userDrawn="1">
          <p15:clr>
            <a:srgbClr val="A4A3A4"/>
          </p15:clr>
        </p15:guide>
        <p15:guide id="2" pos="384" userDrawn="1">
          <p15:clr>
            <a:srgbClr val="A4A3A4"/>
          </p15:clr>
        </p15:guide>
        <p15:guide id="3" pos="7296" userDrawn="1">
          <p15:clr>
            <a:srgbClr val="A4A3A4"/>
          </p15:clr>
        </p15:guide>
        <p15:guide id="4" orient="horz" pos="3912" userDrawn="1">
          <p15:clr>
            <a:srgbClr val="A4A3A4"/>
          </p15:clr>
        </p15:guide>
        <p15:guide id="5" pos="672" userDrawn="1">
          <p15:clr>
            <a:srgbClr val="A4A3A4"/>
          </p15:clr>
        </p15:guide>
        <p15:guide id="6" pos="7008" userDrawn="1">
          <p15:clr>
            <a:srgbClr val="A4A3A4"/>
          </p15:clr>
        </p15:guide>
        <p15:guide id="7" orient="horz" pos="720" userDrawn="1">
          <p15:clr>
            <a:srgbClr val="A4A3A4"/>
          </p15:clr>
        </p15:guide>
        <p15:guide id="8" orient="horz" pos="36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bitha King" initials="TK" lastIdx="1" clrIdx="0">
    <p:extLst>
      <p:ext uri="{19B8F6BF-5375-455C-9EA6-DF929625EA0E}">
        <p15:presenceInfo xmlns:p15="http://schemas.microsoft.com/office/powerpoint/2012/main" userId="S::tabitha.king@cedargate.com::c39463fb-80cb-4d82-b5b9-c83e8c987a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898989"/>
    <a:srgbClr val="0A95CD"/>
    <a:srgbClr val="FAFAFA"/>
    <a:srgbClr val="622066"/>
    <a:srgbClr val="00839B"/>
    <a:srgbClr val="0033A0"/>
    <a:srgbClr val="FF5000"/>
    <a:srgbClr val="929292"/>
    <a:srgbClr val="4EB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3"/>
    <p:restoredTop sz="93895" autoAdjust="0"/>
  </p:normalViewPr>
  <p:slideViewPr>
    <p:cSldViewPr snapToGrid="0" snapToObjects="1">
      <p:cViewPr varScale="1">
        <p:scale>
          <a:sx n="108" d="100"/>
          <a:sy n="108" d="100"/>
        </p:scale>
        <p:origin x="1098" y="96"/>
      </p:cViewPr>
      <p:guideLst>
        <p:guide orient="horz" pos="408"/>
        <p:guide pos="384"/>
        <p:guide pos="7296"/>
        <p:guide orient="horz" pos="3912"/>
        <p:guide pos="672"/>
        <p:guide pos="7008"/>
        <p:guide orient="horz" pos="720"/>
        <p:guide orient="horz" pos="36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king\Desktop\ASC-BMH-Total%20Semmes-QOD%20Results%20March%2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king\Desktop\ASC-BMH-Total%20Semmes-QOD%20Results%20March%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king\Desktop\ASC-BMH-Total%20Semmes-QOD%20Results%20March%20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king\Desktop\ASC-BMH-Total%20Semmes-QOD%20Results%20March%202019.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3 Month Return to Work</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Sheet1!$P$55:$Q$55</c:f>
              <c:strCache>
                <c:ptCount val="2"/>
                <c:pt idx="0">
                  <c:v>BSN </c:v>
                </c:pt>
                <c:pt idx="1">
                  <c:v>QOD </c:v>
                </c:pt>
              </c:strCache>
            </c:strRef>
          </c:cat>
          <c:val>
            <c:numRef>
              <c:f>Sheet1!$P$56:$Q$56</c:f>
              <c:numCache>
                <c:formatCode>0.00%</c:formatCode>
                <c:ptCount val="2"/>
                <c:pt idx="0">
                  <c:v>0.83799999999999997</c:v>
                </c:pt>
                <c:pt idx="1">
                  <c:v>0.77400000000000002</c:v>
                </c:pt>
              </c:numCache>
            </c:numRef>
          </c:val>
          <c:extLst>
            <c:ext xmlns:c16="http://schemas.microsoft.com/office/drawing/2014/chart" uri="{C3380CC4-5D6E-409C-BE32-E72D297353CC}">
              <c16:uniqueId val="{00000000-BD61-4669-B9DF-93CBABA4AA0F}"/>
            </c:ext>
          </c:extLst>
        </c:ser>
        <c:dLbls>
          <c:dLblPos val="outEnd"/>
          <c:showLegendKey val="0"/>
          <c:showVal val="1"/>
          <c:showCatName val="0"/>
          <c:showSerName val="0"/>
          <c:showPercent val="0"/>
          <c:showBubbleSize val="0"/>
        </c:dLbls>
        <c:gapWidth val="219"/>
        <c:overlap val="-27"/>
        <c:axId val="328535328"/>
        <c:axId val="602554160"/>
      </c:barChart>
      <c:catAx>
        <c:axId val="32853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554160"/>
        <c:crosses val="autoZero"/>
        <c:auto val="1"/>
        <c:lblAlgn val="ctr"/>
        <c:lblOffset val="100"/>
        <c:noMultiLvlLbl val="0"/>
      </c:catAx>
      <c:valAx>
        <c:axId val="6025541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5353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1</a:t>
            </a:r>
            <a:r>
              <a:rPr lang="en-US" baseline="0" dirty="0"/>
              <a:t>2 Month Return to Work</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Sheet1!$P$58:$Q$58</c:f>
              <c:strCache>
                <c:ptCount val="2"/>
                <c:pt idx="0">
                  <c:v>BSN </c:v>
                </c:pt>
                <c:pt idx="1">
                  <c:v>QOD </c:v>
                </c:pt>
              </c:strCache>
            </c:strRef>
          </c:cat>
          <c:val>
            <c:numRef>
              <c:f>Sheet1!$P$59:$Q$59</c:f>
              <c:numCache>
                <c:formatCode>0.00%</c:formatCode>
                <c:ptCount val="2"/>
                <c:pt idx="0">
                  <c:v>0.88500000000000001</c:v>
                </c:pt>
                <c:pt idx="1">
                  <c:v>0.83899999999999997</c:v>
                </c:pt>
              </c:numCache>
            </c:numRef>
          </c:val>
          <c:extLst>
            <c:ext xmlns:c16="http://schemas.microsoft.com/office/drawing/2014/chart" uri="{C3380CC4-5D6E-409C-BE32-E72D297353CC}">
              <c16:uniqueId val="{00000000-D376-4699-83B5-381F1F25BD71}"/>
            </c:ext>
          </c:extLst>
        </c:ser>
        <c:dLbls>
          <c:dLblPos val="outEnd"/>
          <c:showLegendKey val="0"/>
          <c:showVal val="1"/>
          <c:showCatName val="0"/>
          <c:showSerName val="0"/>
          <c:showPercent val="0"/>
          <c:showBubbleSize val="0"/>
        </c:dLbls>
        <c:gapWidth val="219"/>
        <c:overlap val="-27"/>
        <c:axId val="610334304"/>
        <c:axId val="602557488"/>
      </c:barChart>
      <c:catAx>
        <c:axId val="61033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557488"/>
        <c:crosses val="autoZero"/>
        <c:auto val="1"/>
        <c:lblAlgn val="ctr"/>
        <c:lblOffset val="100"/>
        <c:noMultiLvlLbl val="0"/>
      </c:catAx>
      <c:valAx>
        <c:axId val="602557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334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3 Month</a:t>
            </a:r>
            <a:r>
              <a:rPr lang="en-US" baseline="0" dirty="0"/>
              <a:t> Back Pain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Sheet1!$P$66:$Q$66</c:f>
              <c:strCache>
                <c:ptCount val="2"/>
                <c:pt idx="0">
                  <c:v>BSN </c:v>
                </c:pt>
                <c:pt idx="1">
                  <c:v>QOD </c:v>
                </c:pt>
              </c:strCache>
            </c:strRef>
          </c:cat>
          <c:val>
            <c:numRef>
              <c:f>Sheet1!$P$67:$Q$67</c:f>
              <c:numCache>
                <c:formatCode>General</c:formatCode>
                <c:ptCount val="2"/>
                <c:pt idx="0">
                  <c:v>2.6</c:v>
                </c:pt>
                <c:pt idx="1">
                  <c:v>3.08</c:v>
                </c:pt>
              </c:numCache>
            </c:numRef>
          </c:val>
          <c:extLst>
            <c:ext xmlns:c16="http://schemas.microsoft.com/office/drawing/2014/chart" uri="{C3380CC4-5D6E-409C-BE32-E72D297353CC}">
              <c16:uniqueId val="{00000000-30E5-4152-ABE0-36FE7F62AD70}"/>
            </c:ext>
          </c:extLst>
        </c:ser>
        <c:dLbls>
          <c:dLblPos val="outEnd"/>
          <c:showLegendKey val="0"/>
          <c:showVal val="1"/>
          <c:showCatName val="0"/>
          <c:showSerName val="0"/>
          <c:showPercent val="0"/>
          <c:showBubbleSize val="0"/>
        </c:dLbls>
        <c:gapWidth val="219"/>
        <c:overlap val="-27"/>
        <c:axId val="710834992"/>
        <c:axId val="700477344"/>
      </c:barChart>
      <c:catAx>
        <c:axId val="71083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0477344"/>
        <c:crosses val="autoZero"/>
        <c:auto val="1"/>
        <c:lblAlgn val="ctr"/>
        <c:lblOffset val="100"/>
        <c:noMultiLvlLbl val="0"/>
      </c:catAx>
      <c:valAx>
        <c:axId val="700477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08349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12 Month Back Pain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Sheet1!$P$69:$Q$69</c:f>
              <c:strCache>
                <c:ptCount val="2"/>
                <c:pt idx="0">
                  <c:v>BSN </c:v>
                </c:pt>
                <c:pt idx="1">
                  <c:v>QOD </c:v>
                </c:pt>
              </c:strCache>
            </c:strRef>
          </c:cat>
          <c:val>
            <c:numRef>
              <c:f>Sheet1!$P$70:$Q$70</c:f>
              <c:numCache>
                <c:formatCode>General</c:formatCode>
                <c:ptCount val="2"/>
                <c:pt idx="0">
                  <c:v>2.74</c:v>
                </c:pt>
                <c:pt idx="1">
                  <c:v>3.22</c:v>
                </c:pt>
              </c:numCache>
            </c:numRef>
          </c:val>
          <c:extLst>
            <c:ext xmlns:c16="http://schemas.microsoft.com/office/drawing/2014/chart" uri="{C3380CC4-5D6E-409C-BE32-E72D297353CC}">
              <c16:uniqueId val="{00000000-94F0-4B35-8FBA-D3ACE173B760}"/>
            </c:ext>
          </c:extLst>
        </c:ser>
        <c:dLbls>
          <c:dLblPos val="outEnd"/>
          <c:showLegendKey val="0"/>
          <c:showVal val="1"/>
          <c:showCatName val="0"/>
          <c:showSerName val="0"/>
          <c:showPercent val="0"/>
          <c:showBubbleSize val="0"/>
        </c:dLbls>
        <c:gapWidth val="219"/>
        <c:overlap val="-27"/>
        <c:axId val="705657536"/>
        <c:axId val="616582160"/>
      </c:barChart>
      <c:catAx>
        <c:axId val="70565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6582160"/>
        <c:crosses val="autoZero"/>
        <c:auto val="1"/>
        <c:lblAlgn val="ctr"/>
        <c:lblOffset val="100"/>
        <c:noMultiLvlLbl val="0"/>
      </c:catAx>
      <c:valAx>
        <c:axId val="616582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56575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0D33C8D-7B28-5541-A218-7C4A703BBF86}" type="datetimeFigureOut">
              <a:rPr lang="en-US" smtClean="0"/>
              <a:t>2/6/2020</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67DAB7C-B514-AA4D-BFBD-3C407CCE7F7B}" type="slidenum">
              <a:rPr lang="en-US" smtClean="0"/>
              <a:t>‹#›</a:t>
            </a:fld>
            <a:endParaRPr lang="en-US" dirty="0"/>
          </a:p>
        </p:txBody>
      </p:sp>
    </p:spTree>
    <p:extLst>
      <p:ext uri="{BB962C8B-B14F-4D97-AF65-F5344CB8AC3E}">
        <p14:creationId xmlns:p14="http://schemas.microsoft.com/office/powerpoint/2010/main" val="783241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7DAB7C-B514-AA4D-BFBD-3C407CCE7F7B}" type="slidenum">
              <a:rPr lang="en-US" smtClean="0"/>
              <a:t>1</a:t>
            </a:fld>
            <a:endParaRPr lang="en-US"/>
          </a:p>
        </p:txBody>
      </p:sp>
    </p:spTree>
    <p:extLst>
      <p:ext uri="{BB962C8B-B14F-4D97-AF65-F5344CB8AC3E}">
        <p14:creationId xmlns:p14="http://schemas.microsoft.com/office/powerpoint/2010/main" val="177599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7DAB7C-B514-AA4D-BFBD-3C407CCE7F7B}" type="slidenum">
              <a:rPr lang="en-US" smtClean="0"/>
              <a:t>2</a:t>
            </a:fld>
            <a:endParaRPr lang="en-US" dirty="0"/>
          </a:p>
        </p:txBody>
      </p:sp>
    </p:spTree>
    <p:extLst>
      <p:ext uri="{BB962C8B-B14F-4D97-AF65-F5344CB8AC3E}">
        <p14:creationId xmlns:p14="http://schemas.microsoft.com/office/powerpoint/2010/main" val="132455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recall the BSN value prop set out to address these same area and rising costs. There was an interesting article in Modern Healthcare recently which indicates employer health costs are expected to rise by 6.5% in 20202 and </a:t>
            </a:r>
            <a:r>
              <a:rPr lang="en-US" dirty="0" err="1"/>
              <a:t>muscoskeletal</a:t>
            </a:r>
            <a:r>
              <a:rPr lang="en-US" dirty="0"/>
              <a:t> is one of the top drivers </a:t>
            </a:r>
          </a:p>
          <a:p>
            <a:r>
              <a:rPr lang="en-US" dirty="0"/>
              <a:t>What we want to go through today are some of the proof points the BSN COE offering to other employers in the Memphis and national arena </a:t>
            </a:r>
          </a:p>
        </p:txBody>
      </p:sp>
      <p:sp>
        <p:nvSpPr>
          <p:cNvPr id="4" name="Slide Number Placeholder 3"/>
          <p:cNvSpPr>
            <a:spLocks noGrp="1"/>
          </p:cNvSpPr>
          <p:nvPr>
            <p:ph type="sldNum" sz="quarter" idx="10"/>
          </p:nvPr>
        </p:nvSpPr>
        <p:spPr/>
        <p:txBody>
          <a:bodyPr/>
          <a:lstStyle/>
          <a:p>
            <a:fld id="{47AF1B72-2C52-4F11-A68B-D5DFD14C9C34}" type="slidenum">
              <a:rPr lang="en-US" smtClean="0"/>
              <a:t>3</a:t>
            </a:fld>
            <a:endParaRPr lang="en-US"/>
          </a:p>
        </p:txBody>
      </p:sp>
    </p:spTree>
    <p:extLst>
      <p:ext uri="{BB962C8B-B14F-4D97-AF65-F5344CB8AC3E}">
        <p14:creationId xmlns:p14="http://schemas.microsoft.com/office/powerpoint/2010/main" val="1866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7DAB7C-B514-AA4D-BFBD-3C407CCE7F7B}" type="slidenum">
              <a:rPr lang="en-US" smtClean="0"/>
              <a:t>5</a:t>
            </a:fld>
            <a:endParaRPr lang="en-US" dirty="0"/>
          </a:p>
        </p:txBody>
      </p:sp>
    </p:spTree>
    <p:extLst>
      <p:ext uri="{BB962C8B-B14F-4D97-AF65-F5344CB8AC3E}">
        <p14:creationId xmlns:p14="http://schemas.microsoft.com/office/powerpoint/2010/main" val="1626734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area we look at is clinical excellence and utilization. I.E are patients using the program, and when they are how are the being treated? </a:t>
            </a:r>
          </a:p>
          <a:p>
            <a:endParaRPr lang="en-US" dirty="0"/>
          </a:p>
          <a:p>
            <a:endParaRPr lang="en-US" dirty="0"/>
          </a:p>
          <a:p>
            <a:r>
              <a:rPr lang="en-US" dirty="0"/>
              <a:t>Cervicalgia is a neck pain injury </a:t>
            </a:r>
          </a:p>
          <a:p>
            <a:r>
              <a:rPr lang="en-US" dirty="0"/>
              <a:t>Lower back is lumbar---between chest and sacrum </a:t>
            </a:r>
          </a:p>
          <a:p>
            <a:endParaRPr lang="en-US" dirty="0"/>
          </a:p>
        </p:txBody>
      </p:sp>
      <p:sp>
        <p:nvSpPr>
          <p:cNvPr id="4" name="Slide Number Placeholder 3"/>
          <p:cNvSpPr>
            <a:spLocks noGrp="1"/>
          </p:cNvSpPr>
          <p:nvPr>
            <p:ph type="sldNum" sz="quarter" idx="5"/>
          </p:nvPr>
        </p:nvSpPr>
        <p:spPr/>
        <p:txBody>
          <a:bodyPr/>
          <a:lstStyle/>
          <a:p>
            <a:fld id="{E67DAB7C-B514-AA4D-BFBD-3C407CCE7F7B}" type="slidenum">
              <a:rPr lang="en-US" smtClean="0"/>
              <a:t>6</a:t>
            </a:fld>
            <a:endParaRPr lang="en-US" dirty="0"/>
          </a:p>
        </p:txBody>
      </p:sp>
    </p:spTree>
    <p:extLst>
      <p:ext uri="{BB962C8B-B14F-4D97-AF65-F5344CB8AC3E}">
        <p14:creationId xmlns:p14="http://schemas.microsoft.com/office/powerpoint/2010/main" val="264202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Union city and </a:t>
            </a:r>
            <a:r>
              <a:rPr lang="en-US" dirty="0" err="1"/>
              <a:t>vardem</a:t>
            </a:r>
            <a:r>
              <a:rPr lang="en-US" dirty="0"/>
              <a:t> were the highest ones </a:t>
            </a:r>
          </a:p>
          <a:p>
            <a:r>
              <a:rPr lang="en-US" dirty="0"/>
              <a:t>Collierville, Arlington, and Memphis </a:t>
            </a:r>
          </a:p>
          <a:p>
            <a:r>
              <a:rPr lang="en-US" dirty="0" err="1"/>
              <a:t>Missiissppi</a:t>
            </a:r>
            <a:r>
              <a:rPr lang="en-US" dirty="0"/>
              <a:t>- </a:t>
            </a:r>
            <a:r>
              <a:rPr lang="en-US" dirty="0" err="1"/>
              <a:t>hernando</a:t>
            </a:r>
            <a:r>
              <a:rPr lang="en-US" dirty="0"/>
              <a:t> the </a:t>
            </a:r>
            <a:r>
              <a:rPr lang="en-US" dirty="0" err="1"/>
              <a:t>nolive</a:t>
            </a:r>
            <a:r>
              <a:rPr lang="en-US" dirty="0"/>
              <a:t> branch and Southaven </a:t>
            </a:r>
          </a:p>
          <a:p>
            <a:endParaRPr lang="en-US" dirty="0"/>
          </a:p>
          <a:p>
            <a:endParaRPr lang="en-US" dirty="0"/>
          </a:p>
        </p:txBody>
      </p:sp>
      <p:sp>
        <p:nvSpPr>
          <p:cNvPr id="4" name="Slide Number Placeholder 3"/>
          <p:cNvSpPr>
            <a:spLocks noGrp="1"/>
          </p:cNvSpPr>
          <p:nvPr>
            <p:ph type="sldNum" sz="quarter" idx="5"/>
          </p:nvPr>
        </p:nvSpPr>
        <p:spPr/>
        <p:txBody>
          <a:bodyPr/>
          <a:lstStyle/>
          <a:p>
            <a:fld id="{E67DAB7C-B514-AA4D-BFBD-3C407CCE7F7B}" type="slidenum">
              <a:rPr lang="en-US" smtClean="0"/>
              <a:t>7</a:t>
            </a:fld>
            <a:endParaRPr lang="en-US" dirty="0"/>
          </a:p>
        </p:txBody>
      </p:sp>
    </p:spTree>
    <p:extLst>
      <p:ext uri="{BB962C8B-B14F-4D97-AF65-F5344CB8AC3E}">
        <p14:creationId xmlns:p14="http://schemas.microsoft.com/office/powerpoint/2010/main" val="351369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117 patients </a:t>
            </a:r>
          </a:p>
        </p:txBody>
      </p:sp>
      <p:sp>
        <p:nvSpPr>
          <p:cNvPr id="4" name="Slide Number Placeholder 3"/>
          <p:cNvSpPr>
            <a:spLocks noGrp="1"/>
          </p:cNvSpPr>
          <p:nvPr>
            <p:ph type="sldNum" sz="quarter" idx="5"/>
          </p:nvPr>
        </p:nvSpPr>
        <p:spPr/>
        <p:txBody>
          <a:bodyPr/>
          <a:lstStyle/>
          <a:p>
            <a:fld id="{E67DAB7C-B514-AA4D-BFBD-3C407CCE7F7B}" type="slidenum">
              <a:rPr lang="en-US" smtClean="0"/>
              <a:t>9</a:t>
            </a:fld>
            <a:endParaRPr lang="en-US" dirty="0"/>
          </a:p>
        </p:txBody>
      </p:sp>
    </p:spTree>
    <p:extLst>
      <p:ext uri="{BB962C8B-B14F-4D97-AF65-F5344CB8AC3E}">
        <p14:creationId xmlns:p14="http://schemas.microsoft.com/office/powerpoint/2010/main" val="4155769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 Sidebar - 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BD6C-7182-7C46-B278-74E8CA90639D}"/>
              </a:ext>
            </a:extLst>
          </p:cNvPr>
          <p:cNvSpPr>
            <a:spLocks noGrp="1"/>
          </p:cNvSpPr>
          <p:nvPr>
            <p:ph type="title" hasCustomPrompt="1"/>
          </p:nvPr>
        </p:nvSpPr>
        <p:spPr>
          <a:xfrm>
            <a:off x="596901" y="545233"/>
            <a:ext cx="6463511" cy="451886"/>
          </a:xfrm>
        </p:spPr>
        <p:txBody>
          <a:bodyPr vert="horz" lIns="0" tIns="0" rIns="0" bIns="0" rtlCol="0" anchor="t" anchorCtr="0">
            <a:noAutofit/>
          </a:bodyPr>
          <a:lstStyle>
            <a:lvl1pPr>
              <a:lnSpc>
                <a:spcPct val="125000"/>
              </a:lnSpc>
              <a:defRPr lang="en-US" sz="2000" b="1" dirty="0">
                <a:solidFill>
                  <a:schemeClr val="accent1"/>
                </a:solidFill>
                <a:latin typeface="Calibri" panose="020F0502020204030204" pitchFamily="34" charset="0"/>
                <a:cs typeface="Calibri" panose="020F0502020204030204" pitchFamily="34" charset="0"/>
              </a:defRPr>
            </a:lvl1pPr>
          </a:lstStyle>
          <a:p>
            <a:pPr>
              <a:lnSpc>
                <a:spcPct val="125000"/>
              </a:lnSpc>
            </a:pPr>
            <a:r>
              <a:rPr lang="en-US" sz="2000" b="1" dirty="0">
                <a:solidFill>
                  <a:schemeClr val="accent1"/>
                </a:solidFill>
                <a:latin typeface="Calibri" panose="020F0502020204030204" pitchFamily="34" charset="0"/>
                <a:cs typeface="Calibri" panose="020F0502020204030204" pitchFamily="34" charset="0"/>
              </a:rPr>
              <a:t>Page Header - (Calibri Bold 20pt)</a:t>
            </a:r>
          </a:p>
        </p:txBody>
      </p:sp>
      <p:sp>
        <p:nvSpPr>
          <p:cNvPr id="5" name="Footer Placeholder 4">
            <a:extLst>
              <a:ext uri="{FF2B5EF4-FFF2-40B4-BE49-F238E27FC236}">
                <a16:creationId xmlns:a16="http://schemas.microsoft.com/office/drawing/2014/main" id="{1C85C1EE-0824-954E-A0C8-6BDD5216A77C}"/>
              </a:ext>
            </a:extLst>
          </p:cNvPr>
          <p:cNvSpPr>
            <a:spLocks noGrp="1"/>
          </p:cNvSpPr>
          <p:nvPr>
            <p:ph type="ftr" sz="quarter" idx="11"/>
          </p:nvPr>
        </p:nvSpPr>
        <p:spPr>
          <a:xfrm>
            <a:off x="2840418" y="6397626"/>
            <a:ext cx="4219993" cy="144397"/>
          </a:xfrm>
        </p:spPr>
        <p:txBody>
          <a:bodyPr/>
          <a:lstStyle/>
          <a:p>
            <a:r>
              <a:rPr lang="en-US" dirty="0"/>
              <a:t>Cedar Gate Technologies, LLC.  Proprietary and Confidential Information.  All Rights Reserved.</a:t>
            </a:r>
          </a:p>
        </p:txBody>
      </p:sp>
      <p:sp>
        <p:nvSpPr>
          <p:cNvPr id="8" name="Text Placeholder 7">
            <a:extLst>
              <a:ext uri="{FF2B5EF4-FFF2-40B4-BE49-F238E27FC236}">
                <a16:creationId xmlns:a16="http://schemas.microsoft.com/office/drawing/2014/main" id="{27457EED-D852-414C-BC7A-BC8CC2FCE955}"/>
              </a:ext>
            </a:extLst>
          </p:cNvPr>
          <p:cNvSpPr>
            <a:spLocks noGrp="1"/>
          </p:cNvSpPr>
          <p:nvPr>
            <p:ph type="body" sz="quarter" idx="13" hasCustomPrompt="1"/>
          </p:nvPr>
        </p:nvSpPr>
        <p:spPr>
          <a:xfrm>
            <a:off x="596900" y="1073320"/>
            <a:ext cx="6463511" cy="858153"/>
          </a:xfrm>
        </p:spPr>
        <p:txBody>
          <a:bodyPr vert="horz" lIns="0" tIns="0" rIns="0" bIns="0" rtlCol="0" anchor="t" anchorCtr="0">
            <a:noAutofit/>
          </a:bodyPr>
          <a:lstStyle>
            <a:lvl1pPr marL="0" indent="0">
              <a:lnSpc>
                <a:spcPct val="100000"/>
              </a:lnSpc>
              <a:buNone/>
              <a:tabLst/>
              <a:defRPr lang="en-US" sz="2600" dirty="0">
                <a:solidFill>
                  <a:schemeClr val="tx1">
                    <a:lumMod val="65000"/>
                    <a:lumOff val="35000"/>
                  </a:schemeClr>
                </a:solidFill>
                <a:latin typeface="Calibri Light" panose="020F0302020204030204" pitchFamily="34" charset="0"/>
                <a:ea typeface="+mj-ea"/>
                <a:cs typeface="Calibri Light" panose="020F0302020204030204" pitchFamily="34" charset="0"/>
              </a:defRPr>
            </a:lvl1pPr>
          </a:lstStyle>
          <a:p>
            <a:pPr marL="0" lvl="0" indent="9525">
              <a:lnSpc>
                <a:spcPct val="100000"/>
              </a:lnSpc>
              <a:spcBef>
                <a:spcPct val="0"/>
              </a:spcBef>
            </a:pP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Heading (Calibri Light 26pt) Lorem ipsum dolor sit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amet</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consectetur</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adipiscing</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elitmagna</a:t>
            </a:r>
            <a:endParaRPr lang="en-US" sz="2600" dirty="0">
              <a:solidFill>
                <a:schemeClr val="tx1">
                  <a:lumMod val="65000"/>
                  <a:lumOff val="35000"/>
                </a:schemeClr>
              </a:solidFill>
              <a:latin typeface="Calibri Light" panose="020F0302020204030204" pitchFamily="34" charset="0"/>
              <a:cs typeface="Calibri Light" panose="020F0302020204030204" pitchFamily="34" charset="0"/>
            </a:endParaRPr>
          </a:p>
          <a:p>
            <a:pPr marL="0" lvl="0" indent="9525">
              <a:lnSpc>
                <a:spcPct val="100000"/>
              </a:lnSpc>
              <a:spcBef>
                <a:spcPct val="0"/>
              </a:spcBef>
            </a:pPr>
            <a:endParaRPr lang="en-US" dirty="0"/>
          </a:p>
        </p:txBody>
      </p:sp>
      <p:sp>
        <p:nvSpPr>
          <p:cNvPr id="16" name="Text Placeholder 15">
            <a:extLst>
              <a:ext uri="{FF2B5EF4-FFF2-40B4-BE49-F238E27FC236}">
                <a16:creationId xmlns:a16="http://schemas.microsoft.com/office/drawing/2014/main" id="{18CD87A9-7A2F-8445-BD98-F7141BD061D5}"/>
              </a:ext>
            </a:extLst>
          </p:cNvPr>
          <p:cNvSpPr>
            <a:spLocks noGrp="1"/>
          </p:cNvSpPr>
          <p:nvPr>
            <p:ph type="body" sz="quarter" idx="14" hasCustomPrompt="1"/>
          </p:nvPr>
        </p:nvSpPr>
        <p:spPr>
          <a:xfrm>
            <a:off x="596901" y="2224982"/>
            <a:ext cx="6463510" cy="203894"/>
          </a:xfrm>
        </p:spPr>
        <p:txBody>
          <a:bodyPr vert="horz" lIns="0" tIns="0" rIns="0" bIns="0" rtlCol="0" anchor="t">
            <a:noAutofit/>
          </a:bodyPr>
          <a:lstStyle>
            <a:lvl1pPr marL="0" indent="0">
              <a:lnSpc>
                <a:spcPct val="90000"/>
              </a:lnSpc>
              <a:buNone/>
              <a:defRPr lang="en-US" sz="1200" b="1" spc="50" dirty="0">
                <a:solidFill>
                  <a:schemeClr val="accent1"/>
                </a:solidFill>
                <a:latin typeface="Calibri" panose="020F0502020204030204" pitchFamily="34" charset="0"/>
                <a:ea typeface="+mj-ea"/>
                <a:cs typeface="Calibri" panose="020F0502020204030204" pitchFamily="34" charset="0"/>
              </a:defRPr>
            </a:lvl1pPr>
          </a:lstStyle>
          <a:p>
            <a:pPr marL="0" lvl="0">
              <a:spcBef>
                <a:spcPct val="0"/>
              </a:spcBef>
            </a:pPr>
            <a:r>
              <a:rPr lang="en-US" sz="1200" b="1" spc="50" dirty="0">
                <a:solidFill>
                  <a:schemeClr val="accent1"/>
                </a:solidFill>
                <a:latin typeface="Calibri" panose="020F0502020204030204" pitchFamily="34" charset="0"/>
                <a:cs typeface="Calibri" panose="020F0502020204030204" pitchFamily="34" charset="0"/>
              </a:rPr>
              <a:t>EYEBROW TEXT - (Calibri Bold 12pt, Spacing 0.5, All Caps)</a:t>
            </a:r>
          </a:p>
        </p:txBody>
      </p:sp>
      <p:sp>
        <p:nvSpPr>
          <p:cNvPr id="10" name="Rectangle 9">
            <a:extLst>
              <a:ext uri="{FF2B5EF4-FFF2-40B4-BE49-F238E27FC236}">
                <a16:creationId xmlns:a16="http://schemas.microsoft.com/office/drawing/2014/main" id="{13E36DC0-6BE5-0046-B519-664EE8A8FB6E}"/>
              </a:ext>
            </a:extLst>
          </p:cNvPr>
          <p:cNvSpPr/>
          <p:nvPr userDrawn="1"/>
        </p:nvSpPr>
        <p:spPr>
          <a:xfrm>
            <a:off x="7612185" y="0"/>
            <a:ext cx="45798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5DE39CE-EBFD-9B48-B5E3-D07A5A9EF7CA}"/>
              </a:ext>
            </a:extLst>
          </p:cNvPr>
          <p:cNvSpPr>
            <a:spLocks noGrp="1"/>
          </p:cNvSpPr>
          <p:nvPr>
            <p:ph type="sldNum" sz="quarter" idx="12"/>
          </p:nvPr>
        </p:nvSpPr>
        <p:spPr>
          <a:xfrm>
            <a:off x="11338560" y="6391656"/>
            <a:ext cx="234950" cy="144396"/>
          </a:xfrm>
          <a:prstGeom prst="rect">
            <a:avLst/>
          </a:prstGeom>
        </p:spPr>
        <p:txBody>
          <a:bodyPr/>
          <a:lstStyle>
            <a:lvl1pPr>
              <a:defRPr>
                <a:solidFill>
                  <a:schemeClr val="bg1"/>
                </a:solidFill>
              </a:defRPr>
            </a:lvl1pPr>
          </a:lstStyle>
          <a:p>
            <a:fld id="{2C35CAE1-C6AF-9640-A18C-059E9F109CA2}" type="slidenum">
              <a:rPr lang="en-US" smtClean="0"/>
              <a:pPr/>
              <a:t>‹#›</a:t>
            </a:fld>
            <a:endParaRPr lang="en-US"/>
          </a:p>
        </p:txBody>
      </p:sp>
      <p:sp>
        <p:nvSpPr>
          <p:cNvPr id="9" name="Text Placeholder 8">
            <a:extLst>
              <a:ext uri="{FF2B5EF4-FFF2-40B4-BE49-F238E27FC236}">
                <a16:creationId xmlns:a16="http://schemas.microsoft.com/office/drawing/2014/main" id="{AE0F91C2-DE8A-0F4D-BEB7-5533295C0A0F}"/>
              </a:ext>
            </a:extLst>
          </p:cNvPr>
          <p:cNvSpPr>
            <a:spLocks noGrp="1"/>
          </p:cNvSpPr>
          <p:nvPr>
            <p:ph type="body" sz="quarter" idx="15" hasCustomPrompt="1"/>
          </p:nvPr>
        </p:nvSpPr>
        <p:spPr>
          <a:xfrm>
            <a:off x="596901" y="2551765"/>
            <a:ext cx="6463510" cy="743886"/>
          </a:xfrm>
        </p:spPr>
        <p:txBody>
          <a:bodyPr vert="horz" lIns="0" tIns="0" rIns="0" bIns="0" rtlCol="0" anchor="t" anchorCtr="0">
            <a:noAutofit/>
          </a:bodyPr>
          <a:lstStyle>
            <a:lvl1pPr marL="0" indent="0">
              <a:lnSpc>
                <a:spcPct val="113000"/>
              </a:lnSpc>
              <a:buNone/>
              <a:defRPr lang="en-US" sz="1300" dirty="0">
                <a:solidFill>
                  <a:schemeClr val="tx1">
                    <a:lumMod val="75000"/>
                    <a:lumOff val="25000"/>
                  </a:schemeClr>
                </a:solidFill>
                <a:latin typeface="+mj-lt"/>
                <a:ea typeface="+mj-ea"/>
                <a:cs typeface="+mj-cs"/>
              </a:defRPr>
            </a:lvl1pPr>
          </a:lstStyle>
          <a:p>
            <a:pPr marL="57150" lvl="0" indent="-285750">
              <a:lnSpc>
                <a:spcPct val="114000"/>
              </a:lnSpc>
              <a:spcBef>
                <a:spcPct val="0"/>
              </a:spcBef>
              <a:spcAft>
                <a:spcPts val="1200"/>
              </a:spcAft>
            </a:pPr>
            <a:r>
              <a:rPr lang="en-US" sz="1300" dirty="0">
                <a:solidFill>
                  <a:schemeClr val="tx1">
                    <a:lumMod val="75000"/>
                    <a:lumOff val="25000"/>
                  </a:schemeClr>
                </a:solidFill>
              </a:rPr>
              <a:t>Description Text Small (Calibri Light 13pt) Lorem ipsum dolor sit </a:t>
            </a:r>
            <a:r>
              <a:rPr lang="en-US" sz="1300" dirty="0" err="1">
                <a:solidFill>
                  <a:schemeClr val="tx1">
                    <a:lumMod val="75000"/>
                    <a:lumOff val="25000"/>
                  </a:schemeClr>
                </a:solidFill>
              </a:rPr>
              <a:t>amet</a:t>
            </a:r>
            <a:r>
              <a:rPr lang="en-US" sz="1300" dirty="0">
                <a:solidFill>
                  <a:schemeClr val="tx1">
                    <a:lumMod val="75000"/>
                    <a:lumOff val="25000"/>
                  </a:schemeClr>
                </a:solidFill>
              </a:rPr>
              <a:t>, </a:t>
            </a:r>
            <a:r>
              <a:rPr lang="en-US" sz="1300" dirty="0" err="1">
                <a:solidFill>
                  <a:schemeClr val="tx1">
                    <a:lumMod val="75000"/>
                    <a:lumOff val="25000"/>
                  </a:schemeClr>
                </a:solidFill>
              </a:rPr>
              <a:t>consectetur</a:t>
            </a:r>
            <a:r>
              <a:rPr lang="en-US" sz="1300" dirty="0">
                <a:solidFill>
                  <a:schemeClr val="tx1">
                    <a:lumMod val="75000"/>
                    <a:lumOff val="25000"/>
                  </a:schemeClr>
                </a:solidFill>
              </a:rPr>
              <a:t> </a:t>
            </a:r>
            <a:r>
              <a:rPr lang="en-US" sz="1300" dirty="0" err="1">
                <a:solidFill>
                  <a:schemeClr val="tx1">
                    <a:lumMod val="75000"/>
                    <a:lumOff val="25000"/>
                  </a:schemeClr>
                </a:solidFill>
              </a:rPr>
              <a:t>adipiscing</a:t>
            </a:r>
            <a:r>
              <a:rPr lang="en-US" sz="1300" dirty="0">
                <a:solidFill>
                  <a:schemeClr val="tx1">
                    <a:lumMod val="75000"/>
                    <a:lumOff val="25000"/>
                  </a:schemeClr>
                </a:solidFill>
              </a:rPr>
              <a:t> </a:t>
            </a:r>
            <a:r>
              <a:rPr lang="en-US" sz="1300" dirty="0" err="1">
                <a:solidFill>
                  <a:schemeClr val="tx1">
                    <a:lumMod val="75000"/>
                    <a:lumOff val="25000"/>
                  </a:schemeClr>
                </a:solidFill>
              </a:rPr>
              <a:t>elit</a:t>
            </a:r>
            <a:r>
              <a:rPr lang="en-US" sz="1300" dirty="0">
                <a:solidFill>
                  <a:schemeClr val="tx1">
                    <a:lumMod val="75000"/>
                    <a:lumOff val="25000"/>
                  </a:schemeClr>
                </a:solidFill>
              </a:rPr>
              <a:t>, </a:t>
            </a:r>
            <a:r>
              <a:rPr lang="en-US" sz="1300" dirty="0" err="1">
                <a:solidFill>
                  <a:schemeClr val="tx1">
                    <a:lumMod val="75000"/>
                    <a:lumOff val="25000"/>
                  </a:schemeClr>
                </a:solidFill>
              </a:rPr>
              <a:t>sed</a:t>
            </a:r>
            <a:r>
              <a:rPr lang="en-US" sz="1300" dirty="0">
                <a:solidFill>
                  <a:schemeClr val="tx1">
                    <a:lumMod val="75000"/>
                    <a:lumOff val="25000"/>
                  </a:schemeClr>
                </a:solidFill>
              </a:rPr>
              <a:t> do </a:t>
            </a:r>
            <a:r>
              <a:rPr lang="en-US" sz="1300" dirty="0" err="1">
                <a:solidFill>
                  <a:schemeClr val="tx1">
                    <a:lumMod val="75000"/>
                    <a:lumOff val="25000"/>
                  </a:schemeClr>
                </a:solidFill>
              </a:rPr>
              <a:t>eiusmod</a:t>
            </a:r>
            <a:r>
              <a:rPr lang="en-US" sz="1300" dirty="0">
                <a:solidFill>
                  <a:schemeClr val="tx1">
                    <a:lumMod val="75000"/>
                    <a:lumOff val="25000"/>
                  </a:schemeClr>
                </a:solidFill>
              </a:rPr>
              <a:t> </a:t>
            </a:r>
            <a:r>
              <a:rPr lang="en-US" sz="1300" dirty="0" err="1">
                <a:solidFill>
                  <a:schemeClr val="tx1">
                    <a:lumMod val="75000"/>
                    <a:lumOff val="25000"/>
                  </a:schemeClr>
                </a:solidFill>
              </a:rPr>
              <a:t>tempor</a:t>
            </a:r>
            <a:r>
              <a:rPr lang="en-US" sz="1300" dirty="0">
                <a:solidFill>
                  <a:schemeClr val="tx1">
                    <a:lumMod val="75000"/>
                    <a:lumOff val="25000"/>
                  </a:schemeClr>
                </a:solidFill>
              </a:rPr>
              <a:t> </a:t>
            </a:r>
            <a:r>
              <a:rPr lang="en-US" sz="1300" dirty="0" err="1">
                <a:solidFill>
                  <a:schemeClr val="tx1">
                    <a:lumMod val="75000"/>
                    <a:lumOff val="25000"/>
                  </a:schemeClr>
                </a:solidFill>
              </a:rPr>
              <a:t>incididunt</a:t>
            </a:r>
            <a:r>
              <a:rPr lang="en-US" sz="1300" dirty="0">
                <a:solidFill>
                  <a:schemeClr val="tx1">
                    <a:lumMod val="75000"/>
                    <a:lumOff val="25000"/>
                  </a:schemeClr>
                </a:solidFill>
              </a:rPr>
              <a:t> </a:t>
            </a:r>
            <a:r>
              <a:rPr lang="en-US" sz="1300" dirty="0" err="1">
                <a:solidFill>
                  <a:schemeClr val="tx1">
                    <a:lumMod val="75000"/>
                    <a:lumOff val="25000"/>
                  </a:schemeClr>
                </a:solidFill>
              </a:rPr>
              <a:t>ut</a:t>
            </a:r>
            <a:r>
              <a:rPr lang="en-US" sz="1300" dirty="0">
                <a:solidFill>
                  <a:schemeClr val="tx1">
                    <a:lumMod val="75000"/>
                    <a:lumOff val="25000"/>
                  </a:schemeClr>
                </a:solidFill>
              </a:rPr>
              <a:t> </a:t>
            </a:r>
            <a:r>
              <a:rPr lang="en-US" sz="1300" dirty="0" err="1">
                <a:solidFill>
                  <a:schemeClr val="tx1">
                    <a:lumMod val="75000"/>
                    <a:lumOff val="25000"/>
                  </a:schemeClr>
                </a:solidFill>
              </a:rPr>
              <a:t>labore</a:t>
            </a:r>
            <a:r>
              <a:rPr lang="en-US" sz="1300" dirty="0">
                <a:solidFill>
                  <a:schemeClr val="tx1">
                    <a:lumMod val="75000"/>
                    <a:lumOff val="25000"/>
                  </a:schemeClr>
                </a:solidFill>
              </a:rPr>
              <a:t> et dolore magna </a:t>
            </a:r>
            <a:r>
              <a:rPr lang="en-US" sz="1300" dirty="0" err="1">
                <a:solidFill>
                  <a:schemeClr val="tx1">
                    <a:lumMod val="75000"/>
                    <a:lumOff val="25000"/>
                  </a:schemeClr>
                </a:solidFill>
              </a:rPr>
              <a:t>aliqua</a:t>
            </a:r>
            <a:r>
              <a:rPr lang="en-US" sz="1300" dirty="0">
                <a:solidFill>
                  <a:schemeClr val="tx1">
                    <a:lumMod val="75000"/>
                    <a:lumOff val="25000"/>
                  </a:schemeClr>
                </a:solidFill>
              </a:rPr>
              <a:t>. Ut </a:t>
            </a:r>
            <a:r>
              <a:rPr lang="en-US" sz="1300" dirty="0" err="1">
                <a:solidFill>
                  <a:schemeClr val="tx1">
                    <a:lumMod val="75000"/>
                    <a:lumOff val="25000"/>
                  </a:schemeClr>
                </a:solidFill>
              </a:rPr>
              <a:t>enim</a:t>
            </a:r>
            <a:r>
              <a:rPr lang="en-US" sz="1300" dirty="0">
                <a:solidFill>
                  <a:schemeClr val="tx1">
                    <a:lumMod val="75000"/>
                    <a:lumOff val="25000"/>
                  </a:schemeClr>
                </a:solidFill>
              </a:rPr>
              <a:t> ad minim </a:t>
            </a:r>
            <a:r>
              <a:rPr lang="en-US" sz="1300" dirty="0" err="1">
                <a:solidFill>
                  <a:schemeClr val="tx1">
                    <a:lumMod val="75000"/>
                    <a:lumOff val="25000"/>
                  </a:schemeClr>
                </a:solidFill>
              </a:rPr>
              <a:t>veniam</a:t>
            </a:r>
            <a:r>
              <a:rPr lang="en-US" sz="1300" dirty="0">
                <a:solidFill>
                  <a:schemeClr val="tx1">
                    <a:lumMod val="75000"/>
                    <a:lumOff val="25000"/>
                  </a:schemeClr>
                </a:solidFill>
              </a:rPr>
              <a:t>, </a:t>
            </a:r>
            <a:r>
              <a:rPr lang="en-US" sz="1300" dirty="0" err="1">
                <a:solidFill>
                  <a:schemeClr val="tx1">
                    <a:lumMod val="75000"/>
                    <a:lumOff val="25000"/>
                  </a:schemeClr>
                </a:solidFill>
              </a:rPr>
              <a:t>quis</a:t>
            </a:r>
            <a:r>
              <a:rPr lang="en-US" sz="1300" dirty="0">
                <a:solidFill>
                  <a:schemeClr val="tx1">
                    <a:lumMod val="75000"/>
                    <a:lumOff val="25000"/>
                  </a:schemeClr>
                </a:solidFill>
              </a:rPr>
              <a:t> </a:t>
            </a:r>
            <a:r>
              <a:rPr lang="en-US" sz="1300" dirty="0" err="1">
                <a:solidFill>
                  <a:schemeClr val="tx1">
                    <a:lumMod val="75000"/>
                    <a:lumOff val="25000"/>
                  </a:schemeClr>
                </a:solidFill>
              </a:rPr>
              <a:t>nostrud</a:t>
            </a:r>
            <a:r>
              <a:rPr lang="en-US" sz="1300" dirty="0">
                <a:solidFill>
                  <a:schemeClr val="tx1">
                    <a:lumMod val="75000"/>
                    <a:lumOff val="25000"/>
                  </a:schemeClr>
                </a:solidFill>
              </a:rPr>
              <a:t> exercitation </a:t>
            </a:r>
            <a:r>
              <a:rPr lang="en-US" sz="1300" dirty="0" err="1">
                <a:solidFill>
                  <a:schemeClr val="tx1">
                    <a:lumMod val="75000"/>
                    <a:lumOff val="25000"/>
                  </a:schemeClr>
                </a:solidFill>
              </a:rPr>
              <a:t>ullamco</a:t>
            </a:r>
            <a:r>
              <a:rPr lang="en-US" sz="1300" dirty="0">
                <a:solidFill>
                  <a:schemeClr val="tx1">
                    <a:lumMod val="75000"/>
                    <a:lumOff val="25000"/>
                  </a:schemeClr>
                </a:solidFill>
              </a:rPr>
              <a:t> </a:t>
            </a:r>
            <a:r>
              <a:rPr lang="en-US" sz="1300" dirty="0" err="1">
                <a:solidFill>
                  <a:schemeClr val="tx1">
                    <a:lumMod val="75000"/>
                    <a:lumOff val="25000"/>
                  </a:schemeClr>
                </a:solidFill>
              </a:rPr>
              <a:t>laboris</a:t>
            </a:r>
            <a:r>
              <a:rPr lang="en-US" sz="1300" dirty="0">
                <a:solidFill>
                  <a:schemeClr val="tx1">
                    <a:lumMod val="75000"/>
                    <a:lumOff val="25000"/>
                  </a:schemeClr>
                </a:solidFill>
              </a:rPr>
              <a:t> nisi </a:t>
            </a:r>
            <a:r>
              <a:rPr lang="en-US" sz="1300" dirty="0" err="1">
                <a:solidFill>
                  <a:schemeClr val="tx1">
                    <a:lumMod val="75000"/>
                    <a:lumOff val="25000"/>
                  </a:schemeClr>
                </a:solidFill>
              </a:rPr>
              <a:t>ut</a:t>
            </a:r>
            <a:r>
              <a:rPr lang="en-US" sz="1300" dirty="0">
                <a:solidFill>
                  <a:schemeClr val="tx1">
                    <a:lumMod val="75000"/>
                    <a:lumOff val="25000"/>
                  </a:schemeClr>
                </a:solidFill>
              </a:rPr>
              <a:t> </a:t>
            </a:r>
            <a:r>
              <a:rPr lang="en-US" sz="1300" dirty="0" err="1">
                <a:solidFill>
                  <a:schemeClr val="tx1">
                    <a:lumMod val="75000"/>
                    <a:lumOff val="25000"/>
                  </a:schemeClr>
                </a:solidFill>
              </a:rPr>
              <a:t>aliquip</a:t>
            </a:r>
            <a:r>
              <a:rPr lang="en-US" sz="1300" dirty="0">
                <a:solidFill>
                  <a:schemeClr val="tx1">
                    <a:lumMod val="75000"/>
                    <a:lumOff val="25000"/>
                  </a:schemeClr>
                </a:solidFill>
              </a:rPr>
              <a:t> ex </a:t>
            </a:r>
            <a:r>
              <a:rPr lang="en-US" sz="1300" dirty="0" err="1">
                <a:solidFill>
                  <a:schemeClr val="tx1">
                    <a:lumMod val="75000"/>
                    <a:lumOff val="25000"/>
                  </a:schemeClr>
                </a:solidFill>
              </a:rPr>
              <a:t>ea</a:t>
            </a:r>
            <a:r>
              <a:rPr lang="en-US" sz="1300" dirty="0">
                <a:solidFill>
                  <a:schemeClr val="tx1">
                    <a:lumMod val="75000"/>
                    <a:lumOff val="25000"/>
                  </a:schemeClr>
                </a:solidFill>
              </a:rPr>
              <a:t> </a:t>
            </a:r>
            <a:r>
              <a:rPr lang="en-US" sz="1300" dirty="0" err="1">
                <a:solidFill>
                  <a:schemeClr val="tx1">
                    <a:lumMod val="75000"/>
                    <a:lumOff val="25000"/>
                  </a:schemeClr>
                </a:solidFill>
              </a:rPr>
              <a:t>commodo</a:t>
            </a:r>
            <a:r>
              <a:rPr lang="en-US" sz="1300" dirty="0">
                <a:solidFill>
                  <a:schemeClr val="tx1">
                    <a:lumMod val="75000"/>
                    <a:lumOff val="25000"/>
                  </a:schemeClr>
                </a:solidFill>
              </a:rPr>
              <a:t> </a:t>
            </a:r>
            <a:r>
              <a:rPr lang="en-US" sz="1300" dirty="0" err="1">
                <a:solidFill>
                  <a:schemeClr val="tx1">
                    <a:lumMod val="75000"/>
                    <a:lumOff val="25000"/>
                  </a:schemeClr>
                </a:solidFill>
              </a:rPr>
              <a:t>consequat</a:t>
            </a:r>
            <a:r>
              <a:rPr lang="en-US" sz="1300" dirty="0">
                <a:solidFill>
                  <a:schemeClr val="tx1">
                    <a:lumMod val="75000"/>
                    <a:lumOff val="25000"/>
                  </a:schemeClr>
                </a:solidFill>
              </a:rPr>
              <a:t>.</a:t>
            </a:r>
          </a:p>
        </p:txBody>
      </p:sp>
      <p:sp>
        <p:nvSpPr>
          <p:cNvPr id="25" name="Text Placeholder 24">
            <a:extLst>
              <a:ext uri="{FF2B5EF4-FFF2-40B4-BE49-F238E27FC236}">
                <a16:creationId xmlns:a16="http://schemas.microsoft.com/office/drawing/2014/main" id="{E5A2DC07-D922-D14E-81F5-1EA53BF4B474}"/>
              </a:ext>
            </a:extLst>
          </p:cNvPr>
          <p:cNvSpPr>
            <a:spLocks noGrp="1"/>
          </p:cNvSpPr>
          <p:nvPr>
            <p:ph type="body" sz="quarter" idx="16" hasCustomPrompt="1"/>
          </p:nvPr>
        </p:nvSpPr>
        <p:spPr>
          <a:xfrm>
            <a:off x="596898" y="3418839"/>
            <a:ext cx="6463512" cy="2112011"/>
          </a:xfrm>
        </p:spPr>
        <p:txBody>
          <a:bodyPr vert="horz" lIns="0" tIns="0" rIns="0" bIns="0" rtlCol="0" anchor="t" anchorCtr="0">
            <a:noAutofit/>
          </a:bodyPr>
          <a:lstStyle>
            <a:lvl1pPr marL="347472" indent="-283464">
              <a:lnSpc>
                <a:spcPct val="113000"/>
              </a:lnSpc>
              <a:spcBef>
                <a:spcPts val="500"/>
              </a:spcBef>
              <a:spcAft>
                <a:spcPts val="800"/>
              </a:spcAft>
              <a:buFont typeface="Wingdings" pitchFamily="2" charset="2"/>
              <a:buChar char="§"/>
              <a:tabLst/>
              <a:defRPr lang="en-US" sz="1300" dirty="0">
                <a:solidFill>
                  <a:schemeClr val="accent1"/>
                </a:solidFill>
                <a:latin typeface="Calibri" panose="020F0502020204030204" pitchFamily="34" charset="0"/>
                <a:ea typeface="+mj-ea"/>
                <a:cs typeface="Calibri" panose="020F0502020204030204" pitchFamily="34" charset="0"/>
              </a:defRPr>
            </a:lvl1pPr>
          </a:lstStyle>
          <a:p>
            <a:pPr marL="350837" lvl="0" indent="-285750">
              <a:lnSpc>
                <a:spcPct val="114000"/>
              </a:lnSpc>
              <a:spcBef>
                <a:spcPct val="0"/>
              </a:spcBef>
              <a:spcAft>
                <a:spcPts val="800"/>
              </a:spcAft>
              <a:buClr>
                <a:schemeClr val="accent1"/>
              </a:buClr>
              <a:buFont typeface="Wingdings" pitchFamily="2" charset="2"/>
              <a:buChar char="§"/>
            </a:pPr>
            <a:r>
              <a:rPr lang="en-US" sz="1300" dirty="0">
                <a:solidFill>
                  <a:schemeClr val="accent1"/>
                </a:solidFill>
                <a:latin typeface="Calibri" panose="020F0502020204030204" pitchFamily="34" charset="0"/>
                <a:cs typeface="Calibri" panose="020F0502020204030204" pitchFamily="34" charset="0"/>
              </a:rPr>
              <a:t>Bullet Text (Calibri Regular 13pt) Ut </a:t>
            </a:r>
            <a:r>
              <a:rPr lang="en-US" sz="1300" dirty="0" err="1">
                <a:solidFill>
                  <a:schemeClr val="accent1"/>
                </a:solidFill>
                <a:latin typeface="Calibri" panose="020F0502020204030204" pitchFamily="34" charset="0"/>
                <a:cs typeface="Calibri" panose="020F0502020204030204" pitchFamily="34" charset="0"/>
              </a:rPr>
              <a:t>enim</a:t>
            </a:r>
            <a:r>
              <a:rPr lang="en-US" sz="1300" dirty="0">
                <a:solidFill>
                  <a:schemeClr val="accent1"/>
                </a:solidFill>
                <a:latin typeface="Calibri" panose="020F0502020204030204" pitchFamily="34" charset="0"/>
                <a:cs typeface="Calibri" panose="020F0502020204030204" pitchFamily="34" charset="0"/>
              </a:rPr>
              <a:t> ad minim </a:t>
            </a:r>
            <a:r>
              <a:rPr lang="en-US" sz="1300" dirty="0" err="1">
                <a:solidFill>
                  <a:schemeClr val="accent1"/>
                </a:solidFill>
                <a:latin typeface="Calibri" panose="020F0502020204030204" pitchFamily="34" charset="0"/>
                <a:cs typeface="Calibri" panose="020F0502020204030204" pitchFamily="34" charset="0"/>
              </a:rPr>
              <a:t>veniam</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quis</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nostrud</a:t>
            </a:r>
            <a:r>
              <a:rPr lang="en-US" sz="1300" dirty="0">
                <a:solidFill>
                  <a:schemeClr val="accent1"/>
                </a:solidFill>
                <a:latin typeface="Calibri" panose="020F0502020204030204" pitchFamily="34" charset="0"/>
                <a:cs typeface="Calibri" panose="020F0502020204030204" pitchFamily="34" charset="0"/>
              </a:rPr>
              <a:t> exercitation </a:t>
            </a:r>
            <a:r>
              <a:rPr lang="en-US" sz="1300" dirty="0" err="1">
                <a:solidFill>
                  <a:schemeClr val="accent1"/>
                </a:solidFill>
                <a:latin typeface="Calibri" panose="020F0502020204030204" pitchFamily="34" charset="0"/>
                <a:cs typeface="Calibri" panose="020F0502020204030204" pitchFamily="34" charset="0"/>
              </a:rPr>
              <a:t>ullamco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laboris</a:t>
            </a:r>
            <a:r>
              <a:rPr lang="en-US" sz="1300" dirty="0">
                <a:solidFill>
                  <a:schemeClr val="accent1"/>
                </a:solidFill>
                <a:latin typeface="Calibri" panose="020F0502020204030204" pitchFamily="34" charset="0"/>
                <a:cs typeface="Calibri" panose="020F0502020204030204" pitchFamily="34" charset="0"/>
              </a:rPr>
              <a:t> nisi </a:t>
            </a:r>
            <a:r>
              <a:rPr lang="en-US" sz="1300" dirty="0" err="1">
                <a:solidFill>
                  <a:schemeClr val="accent1"/>
                </a:solidFill>
                <a:latin typeface="Calibri" panose="020F0502020204030204" pitchFamily="34" charset="0"/>
                <a:cs typeface="Calibri" panose="020F0502020204030204" pitchFamily="34" charset="0"/>
              </a:rPr>
              <a:t>ut</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aliquip</a:t>
            </a:r>
            <a:r>
              <a:rPr lang="en-US" sz="1300" dirty="0">
                <a:solidFill>
                  <a:schemeClr val="accent1"/>
                </a:solidFill>
                <a:latin typeface="Calibri" panose="020F0502020204030204" pitchFamily="34" charset="0"/>
                <a:cs typeface="Calibri" panose="020F0502020204030204" pitchFamily="34" charset="0"/>
              </a:rPr>
              <a:t> ex </a:t>
            </a:r>
            <a:r>
              <a:rPr lang="en-US" sz="1300" dirty="0" err="1">
                <a:solidFill>
                  <a:schemeClr val="accent1"/>
                </a:solidFill>
                <a:latin typeface="Calibri" panose="020F0502020204030204" pitchFamily="34" charset="0"/>
                <a:cs typeface="Calibri" panose="020F0502020204030204" pitchFamily="34" charset="0"/>
              </a:rPr>
              <a:t>ea</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commodo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consequat</a:t>
            </a:r>
            <a:r>
              <a:rPr lang="en-US" sz="1300" dirty="0">
                <a:solidFill>
                  <a:schemeClr val="accent1"/>
                </a:solidFill>
                <a:latin typeface="Calibri" panose="020F0502020204030204" pitchFamily="34" charset="0"/>
                <a:cs typeface="Calibri" panose="020F0502020204030204" pitchFamily="34" charset="0"/>
              </a:rPr>
              <a:t>.</a:t>
            </a:r>
          </a:p>
          <a:p>
            <a:pPr marL="350837" lvl="0" indent="-285750">
              <a:lnSpc>
                <a:spcPct val="114000"/>
              </a:lnSpc>
              <a:spcBef>
                <a:spcPct val="0"/>
              </a:spcBef>
              <a:spcAft>
                <a:spcPts val="800"/>
              </a:spcAft>
              <a:buClr>
                <a:schemeClr val="accent1"/>
              </a:buClr>
              <a:buFont typeface="Wingdings" pitchFamily="2" charset="2"/>
              <a:buChar char="§"/>
            </a:pPr>
            <a:r>
              <a:rPr lang="en-US" sz="1300" dirty="0">
                <a:solidFill>
                  <a:schemeClr val="accent1"/>
                </a:solidFill>
                <a:latin typeface="Calibri" panose="020F0502020204030204" pitchFamily="34" charset="0"/>
                <a:cs typeface="Calibri" panose="020F0502020204030204" pitchFamily="34" charset="0"/>
              </a:rPr>
              <a:t>Bullet Text (Calibri Regular 13pt) Ut </a:t>
            </a:r>
            <a:r>
              <a:rPr lang="en-US" sz="1300" dirty="0" err="1">
                <a:solidFill>
                  <a:schemeClr val="accent1"/>
                </a:solidFill>
                <a:latin typeface="Calibri" panose="020F0502020204030204" pitchFamily="34" charset="0"/>
                <a:cs typeface="Calibri" panose="020F0502020204030204" pitchFamily="34" charset="0"/>
              </a:rPr>
              <a:t>enim</a:t>
            </a:r>
            <a:r>
              <a:rPr lang="en-US" sz="1300" dirty="0">
                <a:solidFill>
                  <a:schemeClr val="accent1"/>
                </a:solidFill>
                <a:latin typeface="Calibri" panose="020F0502020204030204" pitchFamily="34" charset="0"/>
                <a:cs typeface="Calibri" panose="020F0502020204030204" pitchFamily="34" charset="0"/>
              </a:rPr>
              <a:t> ad minim </a:t>
            </a:r>
            <a:r>
              <a:rPr lang="en-US" sz="1300" dirty="0" err="1">
                <a:solidFill>
                  <a:schemeClr val="accent1"/>
                </a:solidFill>
                <a:latin typeface="Calibri" panose="020F0502020204030204" pitchFamily="34" charset="0"/>
                <a:cs typeface="Calibri" panose="020F0502020204030204" pitchFamily="34" charset="0"/>
              </a:rPr>
              <a:t>veniam</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quis</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nostrud</a:t>
            </a:r>
            <a:r>
              <a:rPr lang="en-US" sz="1300" dirty="0">
                <a:solidFill>
                  <a:schemeClr val="accent1"/>
                </a:solidFill>
                <a:latin typeface="Calibri" panose="020F0502020204030204" pitchFamily="34" charset="0"/>
                <a:cs typeface="Calibri" panose="020F0502020204030204" pitchFamily="34" charset="0"/>
              </a:rPr>
              <a:t> exercitation </a:t>
            </a:r>
            <a:r>
              <a:rPr lang="en-US" sz="1300" dirty="0" err="1">
                <a:solidFill>
                  <a:schemeClr val="accent1"/>
                </a:solidFill>
                <a:latin typeface="Calibri" panose="020F0502020204030204" pitchFamily="34" charset="0"/>
                <a:cs typeface="Calibri" panose="020F0502020204030204" pitchFamily="34" charset="0"/>
              </a:rPr>
              <a:t>ullamco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laboris</a:t>
            </a:r>
            <a:r>
              <a:rPr lang="en-US" sz="1300" dirty="0">
                <a:solidFill>
                  <a:schemeClr val="accent1"/>
                </a:solidFill>
                <a:latin typeface="Calibri" panose="020F0502020204030204" pitchFamily="34" charset="0"/>
                <a:cs typeface="Calibri" panose="020F0502020204030204" pitchFamily="34" charset="0"/>
              </a:rPr>
              <a:t> nisi </a:t>
            </a:r>
            <a:r>
              <a:rPr lang="en-US" sz="1300" dirty="0" err="1">
                <a:solidFill>
                  <a:schemeClr val="accent1"/>
                </a:solidFill>
                <a:latin typeface="Calibri" panose="020F0502020204030204" pitchFamily="34" charset="0"/>
                <a:cs typeface="Calibri" panose="020F0502020204030204" pitchFamily="34" charset="0"/>
              </a:rPr>
              <a:t>ut</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aliquip</a:t>
            </a:r>
            <a:r>
              <a:rPr lang="en-US" sz="1300" dirty="0">
                <a:solidFill>
                  <a:schemeClr val="accent1"/>
                </a:solidFill>
                <a:latin typeface="Calibri" panose="020F0502020204030204" pitchFamily="34" charset="0"/>
                <a:cs typeface="Calibri" panose="020F0502020204030204" pitchFamily="34" charset="0"/>
              </a:rPr>
              <a:t> ex </a:t>
            </a:r>
            <a:r>
              <a:rPr lang="en-US" sz="1300" dirty="0" err="1">
                <a:solidFill>
                  <a:schemeClr val="accent1"/>
                </a:solidFill>
                <a:latin typeface="Calibri" panose="020F0502020204030204" pitchFamily="34" charset="0"/>
                <a:cs typeface="Calibri" panose="020F0502020204030204" pitchFamily="34" charset="0"/>
              </a:rPr>
              <a:t>ea</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commodo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consequat</a:t>
            </a:r>
            <a:r>
              <a:rPr lang="en-US" sz="1300" dirty="0">
                <a:solidFill>
                  <a:schemeClr val="accent1"/>
                </a:solidFill>
                <a:latin typeface="Calibri" panose="020F0502020204030204" pitchFamily="34" charset="0"/>
                <a:cs typeface="Calibri" panose="020F0502020204030204" pitchFamily="34" charset="0"/>
              </a:rPr>
              <a:t>.</a:t>
            </a:r>
          </a:p>
          <a:p>
            <a:pPr marL="350837" lvl="0" indent="-285750">
              <a:lnSpc>
                <a:spcPct val="114000"/>
              </a:lnSpc>
              <a:spcBef>
                <a:spcPct val="0"/>
              </a:spcBef>
              <a:spcAft>
                <a:spcPts val="800"/>
              </a:spcAft>
              <a:buClr>
                <a:schemeClr val="accent1"/>
              </a:buClr>
              <a:buFont typeface="Wingdings" pitchFamily="2" charset="2"/>
              <a:buChar char="§"/>
            </a:pPr>
            <a:r>
              <a:rPr lang="en-US" sz="1300" dirty="0">
                <a:solidFill>
                  <a:schemeClr val="accent1"/>
                </a:solidFill>
                <a:latin typeface="Calibri" panose="020F0502020204030204" pitchFamily="34" charset="0"/>
                <a:cs typeface="Calibri" panose="020F0502020204030204" pitchFamily="34" charset="0"/>
              </a:rPr>
              <a:t>Bullet Text (Calibri Regular 13pt) Ut </a:t>
            </a:r>
            <a:r>
              <a:rPr lang="en-US" sz="1300" dirty="0" err="1">
                <a:solidFill>
                  <a:schemeClr val="accent1"/>
                </a:solidFill>
                <a:latin typeface="Calibri" panose="020F0502020204030204" pitchFamily="34" charset="0"/>
                <a:cs typeface="Calibri" panose="020F0502020204030204" pitchFamily="34" charset="0"/>
              </a:rPr>
              <a:t>enim</a:t>
            </a:r>
            <a:r>
              <a:rPr lang="en-US" sz="1300" dirty="0">
                <a:solidFill>
                  <a:schemeClr val="accent1"/>
                </a:solidFill>
                <a:latin typeface="Calibri" panose="020F0502020204030204" pitchFamily="34" charset="0"/>
                <a:cs typeface="Calibri" panose="020F0502020204030204" pitchFamily="34" charset="0"/>
              </a:rPr>
              <a:t> ad minim </a:t>
            </a:r>
            <a:r>
              <a:rPr lang="en-US" sz="1300" dirty="0" err="1">
                <a:solidFill>
                  <a:schemeClr val="accent1"/>
                </a:solidFill>
                <a:latin typeface="Calibri" panose="020F0502020204030204" pitchFamily="34" charset="0"/>
                <a:cs typeface="Calibri" panose="020F0502020204030204" pitchFamily="34" charset="0"/>
              </a:rPr>
              <a:t>veniam</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quis</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nostrud</a:t>
            </a:r>
            <a:r>
              <a:rPr lang="en-US" sz="1300" dirty="0">
                <a:solidFill>
                  <a:schemeClr val="accent1"/>
                </a:solidFill>
                <a:latin typeface="Calibri" panose="020F0502020204030204" pitchFamily="34" charset="0"/>
                <a:cs typeface="Calibri" panose="020F0502020204030204" pitchFamily="34" charset="0"/>
              </a:rPr>
              <a:t> exercitation </a:t>
            </a:r>
            <a:r>
              <a:rPr lang="en-US" sz="1300" dirty="0" err="1">
                <a:solidFill>
                  <a:schemeClr val="accent1"/>
                </a:solidFill>
                <a:latin typeface="Calibri" panose="020F0502020204030204" pitchFamily="34" charset="0"/>
                <a:cs typeface="Calibri" panose="020F0502020204030204" pitchFamily="34" charset="0"/>
              </a:rPr>
              <a:t>ullamco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laboris</a:t>
            </a:r>
            <a:r>
              <a:rPr lang="en-US" sz="1300" dirty="0">
                <a:solidFill>
                  <a:schemeClr val="accent1"/>
                </a:solidFill>
                <a:latin typeface="Calibri" panose="020F0502020204030204" pitchFamily="34" charset="0"/>
                <a:cs typeface="Calibri" panose="020F0502020204030204" pitchFamily="34" charset="0"/>
              </a:rPr>
              <a:t> nisi </a:t>
            </a:r>
            <a:r>
              <a:rPr lang="en-US" sz="1300" dirty="0" err="1">
                <a:solidFill>
                  <a:schemeClr val="accent1"/>
                </a:solidFill>
                <a:latin typeface="Calibri" panose="020F0502020204030204" pitchFamily="34" charset="0"/>
                <a:cs typeface="Calibri" panose="020F0502020204030204" pitchFamily="34" charset="0"/>
              </a:rPr>
              <a:t>ut</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aliquip</a:t>
            </a:r>
            <a:r>
              <a:rPr lang="en-US" sz="1300" dirty="0">
                <a:solidFill>
                  <a:schemeClr val="accent1"/>
                </a:solidFill>
                <a:latin typeface="Calibri" panose="020F0502020204030204" pitchFamily="34" charset="0"/>
                <a:cs typeface="Calibri" panose="020F0502020204030204" pitchFamily="34" charset="0"/>
              </a:rPr>
              <a:t> ex </a:t>
            </a:r>
            <a:r>
              <a:rPr lang="en-US" sz="1300" dirty="0" err="1">
                <a:solidFill>
                  <a:schemeClr val="accent1"/>
                </a:solidFill>
                <a:latin typeface="Calibri" panose="020F0502020204030204" pitchFamily="34" charset="0"/>
                <a:cs typeface="Calibri" panose="020F0502020204030204" pitchFamily="34" charset="0"/>
              </a:rPr>
              <a:t>ea</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commodo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consequat</a:t>
            </a:r>
            <a:r>
              <a:rPr lang="en-US" sz="1300" dirty="0">
                <a:solidFill>
                  <a:schemeClr val="accent1"/>
                </a:solidFill>
                <a:latin typeface="Calibri" panose="020F0502020204030204" pitchFamily="34" charset="0"/>
                <a:cs typeface="Calibri" panose="020F0502020204030204" pitchFamily="34" charset="0"/>
              </a:rPr>
              <a:t>.</a:t>
            </a:r>
          </a:p>
        </p:txBody>
      </p:sp>
      <p:sp>
        <p:nvSpPr>
          <p:cNvPr id="27" name="Text Placeholder 26">
            <a:extLst>
              <a:ext uri="{FF2B5EF4-FFF2-40B4-BE49-F238E27FC236}">
                <a16:creationId xmlns:a16="http://schemas.microsoft.com/office/drawing/2014/main" id="{A82B08E0-9BB0-4440-957A-7F97F427F460}"/>
              </a:ext>
            </a:extLst>
          </p:cNvPr>
          <p:cNvSpPr>
            <a:spLocks noGrp="1"/>
          </p:cNvSpPr>
          <p:nvPr>
            <p:ph type="body" sz="quarter" idx="17" hasCustomPrompt="1"/>
          </p:nvPr>
        </p:nvSpPr>
        <p:spPr>
          <a:xfrm>
            <a:off x="8133617" y="635805"/>
            <a:ext cx="3536950" cy="248115"/>
          </a:xfrm>
        </p:spPr>
        <p:txBody>
          <a:bodyPr vert="horz" lIns="0" tIns="0" rIns="0" bIns="0" rtlCol="0" anchor="t">
            <a:noAutofit/>
          </a:bodyPr>
          <a:lstStyle>
            <a:lvl1pPr marL="0" indent="0">
              <a:buNone/>
              <a:defRPr lang="en-US" sz="1200" spc="50" dirty="0">
                <a:solidFill>
                  <a:schemeClr val="bg1"/>
                </a:solidFill>
                <a:latin typeface="Calibri" panose="020F0502020204030204" pitchFamily="34" charset="0"/>
                <a:ea typeface="+mj-ea"/>
                <a:cs typeface="Calibri" panose="020F0502020204030204" pitchFamily="34" charset="0"/>
              </a:defRPr>
            </a:lvl1pPr>
          </a:lstStyle>
          <a:p>
            <a:pPr marL="0" lvl="0">
              <a:spcBef>
                <a:spcPct val="0"/>
              </a:spcBef>
            </a:pPr>
            <a:r>
              <a:rPr lang="en-US" sz="1200" spc="50" dirty="0">
                <a:solidFill>
                  <a:schemeClr val="bg1"/>
                </a:solidFill>
                <a:latin typeface="Calibri" panose="020F0502020204030204" pitchFamily="34" charset="0"/>
                <a:cs typeface="Calibri" panose="020F0502020204030204" pitchFamily="34" charset="0"/>
              </a:rPr>
              <a:t>NOTATION HEADING (Calibri Light 12pt)</a:t>
            </a:r>
          </a:p>
        </p:txBody>
      </p:sp>
      <p:sp>
        <p:nvSpPr>
          <p:cNvPr id="29" name="Text Placeholder 28">
            <a:extLst>
              <a:ext uri="{FF2B5EF4-FFF2-40B4-BE49-F238E27FC236}">
                <a16:creationId xmlns:a16="http://schemas.microsoft.com/office/drawing/2014/main" id="{CF92E7C6-33B8-B54B-8850-A3D895D69F5D}"/>
              </a:ext>
            </a:extLst>
          </p:cNvPr>
          <p:cNvSpPr>
            <a:spLocks noGrp="1"/>
          </p:cNvSpPr>
          <p:nvPr>
            <p:ph type="body" sz="quarter" idx="18" hasCustomPrompt="1"/>
          </p:nvPr>
        </p:nvSpPr>
        <p:spPr>
          <a:xfrm>
            <a:off x="8131980" y="988011"/>
            <a:ext cx="3536949" cy="2052637"/>
          </a:xfrm>
        </p:spPr>
        <p:txBody>
          <a:bodyPr vert="horz" lIns="0" tIns="0" rIns="0" bIns="0" rtlCol="0" anchor="t" anchorCtr="0">
            <a:noAutofit/>
          </a:bodyPr>
          <a:lstStyle>
            <a:lvl1pPr marL="0" indent="0">
              <a:lnSpc>
                <a:spcPct val="112000"/>
              </a:lnSpc>
              <a:buNone/>
              <a:defRPr lang="en-US" sz="1400" dirty="0">
                <a:solidFill>
                  <a:schemeClr val="bg1">
                    <a:alpha val="70000"/>
                  </a:schemeClr>
                </a:solidFill>
                <a:latin typeface="+mj-lt"/>
                <a:ea typeface="+mj-ea"/>
                <a:cs typeface="+mj-cs"/>
              </a:defRPr>
            </a:lvl1pPr>
          </a:lstStyle>
          <a:p>
            <a:pPr marL="57150" lvl="0" indent="-285750">
              <a:lnSpc>
                <a:spcPct val="113000"/>
              </a:lnSpc>
              <a:spcBef>
                <a:spcPct val="0"/>
              </a:spcBef>
            </a:pPr>
            <a:r>
              <a:rPr lang="en-US" sz="1400" dirty="0">
                <a:solidFill>
                  <a:schemeClr val="bg1">
                    <a:alpha val="70000"/>
                  </a:schemeClr>
                </a:solidFill>
              </a:rPr>
              <a:t>Notation Text (Calibri Light 14pt) Lorem ipsum dolor sit </a:t>
            </a:r>
            <a:r>
              <a:rPr lang="en-US" sz="1400" dirty="0" err="1">
                <a:solidFill>
                  <a:schemeClr val="bg1">
                    <a:alpha val="70000"/>
                  </a:schemeClr>
                </a:solidFill>
              </a:rPr>
              <a:t>amet</a:t>
            </a:r>
            <a:r>
              <a:rPr lang="en-US" sz="1400" dirty="0">
                <a:solidFill>
                  <a:schemeClr val="bg1">
                    <a:alpha val="70000"/>
                  </a:schemeClr>
                </a:solidFill>
              </a:rPr>
              <a:t>, </a:t>
            </a:r>
            <a:r>
              <a:rPr lang="en-US" sz="1400" dirty="0" err="1">
                <a:solidFill>
                  <a:schemeClr val="bg1">
                    <a:alpha val="70000"/>
                  </a:schemeClr>
                </a:solidFill>
              </a:rPr>
              <a:t>consectetur</a:t>
            </a:r>
            <a:r>
              <a:rPr lang="en-US" sz="1400" dirty="0">
                <a:solidFill>
                  <a:schemeClr val="bg1">
                    <a:alpha val="70000"/>
                  </a:schemeClr>
                </a:solidFill>
              </a:rPr>
              <a:t> </a:t>
            </a:r>
            <a:r>
              <a:rPr lang="en-US" sz="1400" dirty="0" err="1">
                <a:solidFill>
                  <a:schemeClr val="bg1">
                    <a:alpha val="70000"/>
                  </a:schemeClr>
                </a:solidFill>
              </a:rPr>
              <a:t>adipiscing</a:t>
            </a:r>
            <a:r>
              <a:rPr lang="en-US" sz="1400" dirty="0">
                <a:solidFill>
                  <a:schemeClr val="bg1">
                    <a:alpha val="70000"/>
                  </a:schemeClr>
                </a:solidFill>
              </a:rPr>
              <a:t> </a:t>
            </a:r>
            <a:r>
              <a:rPr lang="en-US" sz="1400" dirty="0" err="1">
                <a:solidFill>
                  <a:schemeClr val="bg1">
                    <a:alpha val="70000"/>
                  </a:schemeClr>
                </a:solidFill>
              </a:rPr>
              <a:t>elit</a:t>
            </a:r>
            <a:r>
              <a:rPr lang="en-US" sz="1400" dirty="0">
                <a:solidFill>
                  <a:schemeClr val="bg1">
                    <a:alpha val="70000"/>
                  </a:schemeClr>
                </a:solidFill>
              </a:rPr>
              <a:t>, </a:t>
            </a:r>
            <a:r>
              <a:rPr lang="en-US" sz="1400" dirty="0" err="1">
                <a:solidFill>
                  <a:schemeClr val="bg1">
                    <a:alpha val="70000"/>
                  </a:schemeClr>
                </a:solidFill>
              </a:rPr>
              <a:t>sed</a:t>
            </a:r>
            <a:r>
              <a:rPr lang="en-US" sz="1400" dirty="0">
                <a:solidFill>
                  <a:schemeClr val="bg1">
                    <a:alpha val="70000"/>
                  </a:schemeClr>
                </a:solidFill>
              </a:rPr>
              <a:t> do </a:t>
            </a:r>
            <a:r>
              <a:rPr lang="en-US" sz="1400" dirty="0" err="1">
                <a:solidFill>
                  <a:schemeClr val="bg1">
                    <a:alpha val="70000"/>
                  </a:schemeClr>
                </a:solidFill>
              </a:rPr>
              <a:t>eiusmod</a:t>
            </a:r>
            <a:r>
              <a:rPr lang="en-US" sz="1400" dirty="0">
                <a:solidFill>
                  <a:schemeClr val="bg1">
                    <a:alpha val="70000"/>
                  </a:schemeClr>
                </a:solidFill>
              </a:rPr>
              <a:t> </a:t>
            </a:r>
            <a:r>
              <a:rPr lang="en-US" sz="1400" dirty="0" err="1">
                <a:solidFill>
                  <a:schemeClr val="bg1">
                    <a:alpha val="70000"/>
                  </a:schemeClr>
                </a:solidFill>
              </a:rPr>
              <a:t>tempor</a:t>
            </a:r>
            <a:r>
              <a:rPr lang="en-US" sz="1400" dirty="0">
                <a:solidFill>
                  <a:schemeClr val="bg1">
                    <a:alpha val="70000"/>
                  </a:schemeClr>
                </a:solidFill>
              </a:rPr>
              <a:t> </a:t>
            </a:r>
            <a:r>
              <a:rPr lang="en-US" sz="1400" dirty="0" err="1">
                <a:solidFill>
                  <a:schemeClr val="bg1">
                    <a:alpha val="70000"/>
                  </a:schemeClr>
                </a:solidFill>
              </a:rPr>
              <a:t>incididunt</a:t>
            </a:r>
            <a:r>
              <a:rPr lang="en-US" sz="1400" dirty="0">
                <a:solidFill>
                  <a:schemeClr val="bg1">
                    <a:alpha val="70000"/>
                  </a:schemeClr>
                </a:solidFill>
              </a:rPr>
              <a:t> </a:t>
            </a:r>
            <a:r>
              <a:rPr lang="en-US" sz="1400" dirty="0" err="1">
                <a:solidFill>
                  <a:schemeClr val="bg1">
                    <a:alpha val="70000"/>
                  </a:schemeClr>
                </a:solidFill>
              </a:rPr>
              <a:t>ut</a:t>
            </a:r>
            <a:r>
              <a:rPr lang="en-US" sz="1400" dirty="0">
                <a:solidFill>
                  <a:schemeClr val="bg1">
                    <a:alpha val="70000"/>
                  </a:schemeClr>
                </a:solidFill>
              </a:rPr>
              <a:t> </a:t>
            </a:r>
            <a:r>
              <a:rPr lang="en-US" sz="1400" dirty="0" err="1">
                <a:solidFill>
                  <a:schemeClr val="bg1">
                    <a:alpha val="70000"/>
                  </a:schemeClr>
                </a:solidFill>
              </a:rPr>
              <a:t>labore</a:t>
            </a:r>
            <a:r>
              <a:rPr lang="en-US" sz="1400" dirty="0">
                <a:solidFill>
                  <a:schemeClr val="bg1">
                    <a:alpha val="70000"/>
                  </a:schemeClr>
                </a:solidFill>
              </a:rPr>
              <a:t> et dolore magna </a:t>
            </a:r>
            <a:r>
              <a:rPr lang="en-US" sz="1400" dirty="0" err="1">
                <a:solidFill>
                  <a:schemeClr val="bg1">
                    <a:alpha val="70000"/>
                  </a:schemeClr>
                </a:solidFill>
              </a:rPr>
              <a:t>aliqua</a:t>
            </a:r>
            <a:r>
              <a:rPr lang="en-US" sz="1400" dirty="0">
                <a:solidFill>
                  <a:schemeClr val="bg1">
                    <a:alpha val="70000"/>
                  </a:schemeClr>
                </a:solidFill>
              </a:rPr>
              <a:t>. Ut </a:t>
            </a:r>
            <a:r>
              <a:rPr lang="en-US" sz="1400" dirty="0" err="1">
                <a:solidFill>
                  <a:schemeClr val="bg1">
                    <a:alpha val="70000"/>
                  </a:schemeClr>
                </a:solidFill>
              </a:rPr>
              <a:t>enim</a:t>
            </a:r>
            <a:r>
              <a:rPr lang="en-US" sz="1400" dirty="0">
                <a:solidFill>
                  <a:schemeClr val="bg1">
                    <a:alpha val="70000"/>
                  </a:schemeClr>
                </a:solidFill>
              </a:rPr>
              <a:t> ad minim </a:t>
            </a:r>
            <a:r>
              <a:rPr lang="en-US" sz="1400" dirty="0" err="1">
                <a:solidFill>
                  <a:schemeClr val="bg1">
                    <a:alpha val="70000"/>
                  </a:schemeClr>
                </a:solidFill>
              </a:rPr>
              <a:t>veniam</a:t>
            </a:r>
            <a:r>
              <a:rPr lang="en-US" sz="1400" dirty="0">
                <a:solidFill>
                  <a:schemeClr val="bg1">
                    <a:alpha val="70000"/>
                  </a:schemeClr>
                </a:solidFill>
              </a:rPr>
              <a:t>, </a:t>
            </a:r>
            <a:r>
              <a:rPr lang="en-US" sz="1400" dirty="0" err="1">
                <a:solidFill>
                  <a:schemeClr val="bg1">
                    <a:alpha val="70000"/>
                  </a:schemeClr>
                </a:solidFill>
              </a:rPr>
              <a:t>quis</a:t>
            </a:r>
            <a:r>
              <a:rPr lang="en-US" sz="1400" dirty="0">
                <a:solidFill>
                  <a:schemeClr val="bg1">
                    <a:alpha val="70000"/>
                  </a:schemeClr>
                </a:solidFill>
              </a:rPr>
              <a:t> </a:t>
            </a:r>
            <a:r>
              <a:rPr lang="en-US" sz="1400" dirty="0" err="1">
                <a:solidFill>
                  <a:schemeClr val="bg1">
                    <a:alpha val="70000"/>
                  </a:schemeClr>
                </a:solidFill>
              </a:rPr>
              <a:t>nostrud</a:t>
            </a:r>
            <a:r>
              <a:rPr lang="en-US" sz="1400" dirty="0">
                <a:solidFill>
                  <a:schemeClr val="bg1">
                    <a:alpha val="70000"/>
                  </a:schemeClr>
                </a:solidFill>
              </a:rPr>
              <a:t> exercitation </a:t>
            </a:r>
            <a:r>
              <a:rPr lang="en-US" sz="1400" dirty="0" err="1">
                <a:solidFill>
                  <a:schemeClr val="bg1">
                    <a:alpha val="70000"/>
                  </a:schemeClr>
                </a:solidFill>
              </a:rPr>
              <a:t>ullamco</a:t>
            </a:r>
            <a:r>
              <a:rPr lang="en-US" sz="1400" dirty="0">
                <a:solidFill>
                  <a:schemeClr val="bg1">
                    <a:alpha val="70000"/>
                  </a:schemeClr>
                </a:solidFill>
              </a:rPr>
              <a:t> </a:t>
            </a:r>
            <a:r>
              <a:rPr lang="en-US" sz="1400" dirty="0" err="1">
                <a:solidFill>
                  <a:schemeClr val="bg1">
                    <a:alpha val="70000"/>
                  </a:schemeClr>
                </a:solidFill>
              </a:rPr>
              <a:t>laboris</a:t>
            </a:r>
            <a:endParaRPr lang="en-US" sz="1400" dirty="0">
              <a:solidFill>
                <a:schemeClr val="bg1">
                  <a:alpha val="70000"/>
                </a:schemeClr>
              </a:solidFill>
            </a:endParaRPr>
          </a:p>
        </p:txBody>
      </p:sp>
    </p:spTree>
    <p:extLst>
      <p:ext uri="{BB962C8B-B14F-4D97-AF65-F5344CB8AC3E}">
        <p14:creationId xmlns:p14="http://schemas.microsoft.com/office/powerpoint/2010/main" val="718299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Bullets (2 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BD04B3-4CFD-3149-9C5C-E16183ECE21D}"/>
              </a:ext>
            </a:extLst>
          </p:cNvPr>
          <p:cNvSpPr/>
          <p:nvPr userDrawn="1"/>
        </p:nvSpPr>
        <p:spPr>
          <a:xfrm>
            <a:off x="0" y="0"/>
            <a:ext cx="12192000" cy="6048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7BD6C-7182-7C46-B278-74E8CA90639D}"/>
              </a:ext>
            </a:extLst>
          </p:cNvPr>
          <p:cNvSpPr>
            <a:spLocks noGrp="1"/>
          </p:cNvSpPr>
          <p:nvPr>
            <p:ph type="title" hasCustomPrompt="1"/>
          </p:nvPr>
        </p:nvSpPr>
        <p:spPr>
          <a:xfrm>
            <a:off x="596900" y="545233"/>
            <a:ext cx="8721733" cy="451886"/>
          </a:xfrm>
        </p:spPr>
        <p:txBody>
          <a:bodyPr vert="horz" lIns="0" tIns="0" rIns="0" bIns="0" rtlCol="0" anchor="t" anchorCtr="0">
            <a:noAutofit/>
          </a:bodyPr>
          <a:lstStyle>
            <a:lvl1pPr>
              <a:lnSpc>
                <a:spcPct val="125000"/>
              </a:lnSpc>
              <a:defRPr lang="en-US" sz="2000" b="1" dirty="0">
                <a:solidFill>
                  <a:schemeClr val="accent1"/>
                </a:solidFill>
                <a:latin typeface="Calibri" panose="020F0502020204030204" pitchFamily="34" charset="0"/>
                <a:cs typeface="Calibri" panose="020F0502020204030204" pitchFamily="34" charset="0"/>
              </a:defRPr>
            </a:lvl1pPr>
          </a:lstStyle>
          <a:p>
            <a:pPr>
              <a:lnSpc>
                <a:spcPct val="125000"/>
              </a:lnSpc>
            </a:pPr>
            <a:r>
              <a:rPr lang="en-US" sz="2000" b="1" dirty="0">
                <a:solidFill>
                  <a:schemeClr val="accent1"/>
                </a:solidFill>
                <a:latin typeface="Calibri" panose="020F0502020204030204" pitchFamily="34" charset="0"/>
                <a:cs typeface="Calibri" panose="020F0502020204030204" pitchFamily="34" charset="0"/>
              </a:rPr>
              <a:t>Page Header - (Calibri Bold 20pt)</a:t>
            </a:r>
          </a:p>
        </p:txBody>
      </p:sp>
      <p:sp>
        <p:nvSpPr>
          <p:cNvPr id="5" name="Footer Placeholder 4">
            <a:extLst>
              <a:ext uri="{FF2B5EF4-FFF2-40B4-BE49-F238E27FC236}">
                <a16:creationId xmlns:a16="http://schemas.microsoft.com/office/drawing/2014/main" id="{1C85C1EE-0824-954E-A0C8-6BDD5216A77C}"/>
              </a:ext>
            </a:extLst>
          </p:cNvPr>
          <p:cNvSpPr>
            <a:spLocks noGrp="1"/>
          </p:cNvSpPr>
          <p:nvPr>
            <p:ph type="ftr" sz="quarter" idx="11"/>
          </p:nvPr>
        </p:nvSpPr>
        <p:spPr/>
        <p:txBody>
          <a:bodyPr/>
          <a:lstStyle/>
          <a:p>
            <a:r>
              <a:rPr lang="en-US"/>
              <a:t>Cedar Gate Technologies, LLC.  Proprietary and Confidential Information.  All Rights Reserved.</a:t>
            </a:r>
          </a:p>
        </p:txBody>
      </p:sp>
      <p:sp>
        <p:nvSpPr>
          <p:cNvPr id="6" name="Slide Number Placeholder 5">
            <a:extLst>
              <a:ext uri="{FF2B5EF4-FFF2-40B4-BE49-F238E27FC236}">
                <a16:creationId xmlns:a16="http://schemas.microsoft.com/office/drawing/2014/main" id="{45DE39CE-EBFD-9B48-B5E3-D07A5A9EF7CA}"/>
              </a:ext>
            </a:extLst>
          </p:cNvPr>
          <p:cNvSpPr>
            <a:spLocks noGrp="1"/>
          </p:cNvSpPr>
          <p:nvPr>
            <p:ph type="sldNum" sz="quarter" idx="12"/>
          </p:nvPr>
        </p:nvSpPr>
        <p:spPr>
          <a:xfrm>
            <a:off x="11338560" y="6391656"/>
            <a:ext cx="234950" cy="144396"/>
          </a:xfrm>
          <a:prstGeom prst="rect">
            <a:avLst/>
          </a:prstGeom>
        </p:spPr>
        <p:txBody>
          <a:bodyPr/>
          <a:lstStyle/>
          <a:p>
            <a:fld id="{2C35CAE1-C6AF-9640-A18C-059E9F109CA2}" type="slidenum">
              <a:rPr lang="en-US" smtClean="0"/>
              <a:t>‹#›</a:t>
            </a:fld>
            <a:endParaRPr lang="en-US"/>
          </a:p>
        </p:txBody>
      </p:sp>
      <p:cxnSp>
        <p:nvCxnSpPr>
          <p:cNvPr id="12" name="Straight Connector 11">
            <a:extLst>
              <a:ext uri="{FF2B5EF4-FFF2-40B4-BE49-F238E27FC236}">
                <a16:creationId xmlns:a16="http://schemas.microsoft.com/office/drawing/2014/main" id="{99FDCFF1-1616-AA4B-A6C8-5E7F29E7567B}"/>
              </a:ext>
            </a:extLst>
          </p:cNvPr>
          <p:cNvCxnSpPr>
            <a:cxnSpLocks/>
          </p:cNvCxnSpPr>
          <p:nvPr userDrawn="1"/>
        </p:nvCxnSpPr>
        <p:spPr>
          <a:xfrm>
            <a:off x="6184013" y="2236437"/>
            <a:ext cx="0" cy="2830533"/>
          </a:xfrm>
          <a:prstGeom prst="line">
            <a:avLst/>
          </a:prstGeom>
          <a:noFill/>
          <a:ln w="3175" cap="flat" cmpd="sng" algn="ctr">
            <a:solidFill>
              <a:srgbClr val="FFFFFF">
                <a:lumMod val="65000"/>
              </a:srgbClr>
            </a:solidFill>
            <a:prstDash val="solid"/>
            <a:miter lim="800000"/>
          </a:ln>
          <a:effectLst/>
        </p:spPr>
      </p:cxnSp>
      <p:sp>
        <p:nvSpPr>
          <p:cNvPr id="15" name="Text Placeholder 7">
            <a:extLst>
              <a:ext uri="{FF2B5EF4-FFF2-40B4-BE49-F238E27FC236}">
                <a16:creationId xmlns:a16="http://schemas.microsoft.com/office/drawing/2014/main" id="{CED12A55-2BFC-694B-BCDF-E578D9EFBD00}"/>
              </a:ext>
            </a:extLst>
          </p:cNvPr>
          <p:cNvSpPr>
            <a:spLocks noGrp="1"/>
          </p:cNvSpPr>
          <p:nvPr>
            <p:ph type="body" sz="quarter" idx="14" hasCustomPrompt="1"/>
          </p:nvPr>
        </p:nvSpPr>
        <p:spPr>
          <a:xfrm>
            <a:off x="596900" y="1073320"/>
            <a:ext cx="10698479" cy="1087616"/>
          </a:xfrm>
        </p:spPr>
        <p:txBody>
          <a:bodyPr vert="horz" lIns="0" tIns="0" rIns="0" bIns="0" rtlCol="0" anchor="t" anchorCtr="0">
            <a:noAutofit/>
          </a:bodyPr>
          <a:lstStyle>
            <a:lvl1pPr marL="0" indent="0">
              <a:lnSpc>
                <a:spcPct val="100000"/>
              </a:lnSpc>
              <a:buNone/>
              <a:tabLst/>
              <a:defRPr lang="en-US" sz="2600" dirty="0">
                <a:solidFill>
                  <a:schemeClr val="tx1">
                    <a:lumMod val="65000"/>
                    <a:lumOff val="35000"/>
                  </a:schemeClr>
                </a:solidFill>
                <a:latin typeface="Calibri Light" panose="020F0302020204030204" pitchFamily="34" charset="0"/>
                <a:ea typeface="+mj-ea"/>
                <a:cs typeface="Calibri Light" panose="020F0302020204030204" pitchFamily="34" charset="0"/>
              </a:defRPr>
            </a:lvl1pPr>
          </a:lstStyle>
          <a:p>
            <a:pPr marL="0" lvl="0" indent="9525">
              <a:lnSpc>
                <a:spcPct val="100000"/>
              </a:lnSpc>
              <a:spcBef>
                <a:spcPct val="0"/>
              </a:spcBef>
            </a:pP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Heading (Calibri Light 26pt) Lorem ipsum dolor sit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amet</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consectetur</a:t>
            </a:r>
            <a:endParaRPr lang="en-US" dirty="0"/>
          </a:p>
        </p:txBody>
      </p:sp>
      <p:sp>
        <p:nvSpPr>
          <p:cNvPr id="3" name="Content Placeholder 2">
            <a:extLst>
              <a:ext uri="{FF2B5EF4-FFF2-40B4-BE49-F238E27FC236}">
                <a16:creationId xmlns:a16="http://schemas.microsoft.com/office/drawing/2014/main" id="{F072D246-CCF4-7849-8148-70C7BA7894C2}"/>
              </a:ext>
            </a:extLst>
          </p:cNvPr>
          <p:cNvSpPr>
            <a:spLocks noGrp="1"/>
          </p:cNvSpPr>
          <p:nvPr>
            <p:ph idx="1" hasCustomPrompt="1"/>
          </p:nvPr>
        </p:nvSpPr>
        <p:spPr>
          <a:xfrm>
            <a:off x="1135763" y="2236437"/>
            <a:ext cx="4480560" cy="2843156"/>
          </a:xfrm>
        </p:spPr>
        <p:txBody>
          <a:bodyPr vert="horz" lIns="0" tIns="0" rIns="0" bIns="0" rtlCol="0" anchor="t" anchorCtr="0">
            <a:noAutofit/>
          </a:bodyPr>
          <a:lstStyle>
            <a:lvl1pPr marL="457200" marR="0" indent="-457200" algn="l" defTabSz="914400" rtl="0" eaLnBrk="1" fontAlgn="auto" latinLnBrk="0" hangingPunct="1">
              <a:lnSpc>
                <a:spcPct val="200000"/>
              </a:lnSpc>
              <a:spcBef>
                <a:spcPts val="0"/>
              </a:spcBef>
              <a:spcAft>
                <a:spcPts val="0"/>
              </a:spcAft>
              <a:buClr>
                <a:schemeClr val="accent1"/>
              </a:buClr>
              <a:buSzTx/>
              <a:buFont typeface="Wingdings" pitchFamily="2" charset="2"/>
              <a:buChar char="§"/>
              <a:tabLst/>
              <a:defRPr lang="en-US" sz="1800" b="0" i="0">
                <a:solidFill>
                  <a:srgbClr val="595959"/>
                </a:solidFill>
                <a:latin typeface="Calibri" panose="020F0502020204030204" pitchFamily="34" charset="0"/>
                <a:ea typeface="+mj-ea"/>
                <a:cs typeface="Calibri" panose="020F0502020204030204" pitchFamily="34" charset="0"/>
              </a:defRPr>
            </a:lvl1pPr>
            <a:lvl2pPr marL="800100" marR="0" indent="-342900" algn="l" defTabSz="914400" rtl="0" eaLnBrk="1" fontAlgn="auto" latinLnBrk="0" hangingPunct="1">
              <a:lnSpc>
                <a:spcPct val="120000"/>
              </a:lnSpc>
              <a:spcBef>
                <a:spcPts val="500"/>
              </a:spcBef>
              <a:spcAft>
                <a:spcPts val="0"/>
              </a:spcAft>
              <a:buClr>
                <a:schemeClr val="accent1"/>
              </a:buClr>
              <a:buSzTx/>
              <a:buFont typeface="Courier New" panose="02070309020205020404" pitchFamily="49" charset="0"/>
              <a:buChar char="o"/>
              <a:tabLst/>
              <a:defRPr lang="en-US" sz="1500">
                <a:solidFill>
                  <a:srgbClr val="595959"/>
                </a:solidFill>
              </a:defRPr>
            </a:lvl2pPr>
            <a:lvl3pPr>
              <a:defRPr lang="en-US" sz="1800" dirty="0" smtClean="0"/>
            </a:lvl3pPr>
            <a:lvl4pPr>
              <a:defRPr lang="en-US" dirty="0" smtClean="0"/>
            </a:lvl4pPr>
            <a:lvl5pPr>
              <a:defRPr lang="en-US" dirty="0"/>
            </a:lvl5pPr>
          </a:lstStyle>
          <a:p>
            <a:pPr marL="457200" marR="0" lvl="0" indent="-457200" algn="l" defTabSz="914400" rtl="0" eaLnBrk="1" fontAlgn="auto" latinLnBrk="0" hangingPunct="1">
              <a:lnSpc>
                <a:spcPct val="200000"/>
              </a:lnSpc>
              <a:spcBef>
                <a:spcPts val="0"/>
              </a:spcBef>
              <a:spcAft>
                <a:spcPts val="0"/>
              </a:spcAft>
              <a:buSzTx/>
              <a:buFont typeface="Wingdings" pitchFamily="2" charset="2"/>
              <a:buChar char="§"/>
              <a:tabLst/>
              <a:defRPr/>
            </a:pPr>
            <a:r>
              <a:rPr kumimoji="0" lang="en-US" sz="180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cs typeface="Calibri" panose="020F0502020204030204" pitchFamily="34" charset="0"/>
              </a:rPr>
              <a:t>Bullet 1 (Calibri Regular 18pt)</a:t>
            </a:r>
          </a:p>
          <a:p>
            <a:pPr marL="800100" marR="0" lvl="1" indent="-342900" algn="l" defTabSz="914400" rtl="0" eaLnBrk="1" fontAlgn="auto" latinLnBrk="0" hangingPunct="1">
              <a:lnSpc>
                <a:spcPct val="120000"/>
              </a:lnSpc>
              <a:spcBef>
                <a:spcPts val="500"/>
              </a:spcBef>
              <a:spcAft>
                <a:spcPts val="0"/>
              </a:spcAft>
              <a:buSzTx/>
              <a:buFont typeface="Lucida Grande" panose="020B0600040502020204" pitchFamily="34" charset="0"/>
              <a:buChar char="▸"/>
              <a:tabLst/>
              <a:defRPr/>
            </a:pPr>
            <a:r>
              <a:rPr kumimoji="0" lang="en-US" sz="150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cs typeface="Calibri" panose="020F0502020204030204" pitchFamily="34" charset="0"/>
              </a:rPr>
              <a:t>Subtext (Calibri Regular 15pt)</a:t>
            </a:r>
          </a:p>
          <a:p>
            <a:pPr lvl="0">
              <a:defRPr/>
            </a:pPr>
            <a:r>
              <a:rPr lang="en-US" dirty="0">
                <a:solidFill>
                  <a:srgbClr val="000000">
                    <a:lumMod val="65000"/>
                    <a:lumOff val="35000"/>
                  </a:srgbClr>
                </a:solidFill>
                <a:latin typeface="Calibri" panose="020F0502020204030204" pitchFamily="34" charset="0"/>
                <a:cs typeface="Calibri" panose="020F0502020204030204" pitchFamily="34" charset="0"/>
              </a:rPr>
              <a:t>Bullet 2 (Calibri Regular 18pt)</a:t>
            </a:r>
          </a:p>
          <a:p>
            <a:pPr lvl="1">
              <a:defRPr/>
            </a:pPr>
            <a:r>
              <a:rPr lang="en-US" dirty="0">
                <a:solidFill>
                  <a:srgbClr val="000000">
                    <a:lumMod val="65000"/>
                    <a:lumOff val="35000"/>
                  </a:srgbClr>
                </a:solidFill>
                <a:latin typeface="Calibri" panose="020F0502020204030204" pitchFamily="34" charset="0"/>
                <a:cs typeface="Calibri" panose="020F0502020204030204" pitchFamily="34" charset="0"/>
              </a:rPr>
              <a:t>Subtext (Calibri Regular 15pt)</a:t>
            </a:r>
          </a:p>
          <a:p>
            <a:pPr lvl="0">
              <a:defRPr/>
            </a:pPr>
            <a:r>
              <a:rPr lang="en-US" dirty="0">
                <a:solidFill>
                  <a:srgbClr val="000000">
                    <a:lumMod val="65000"/>
                    <a:lumOff val="35000"/>
                  </a:srgbClr>
                </a:solidFill>
                <a:latin typeface="Calibri" panose="020F0502020204030204" pitchFamily="34" charset="0"/>
                <a:cs typeface="Calibri" panose="020F0502020204030204" pitchFamily="34" charset="0"/>
              </a:rPr>
              <a:t>Bullet 3 (Calibri Regular 18pt)</a:t>
            </a:r>
          </a:p>
          <a:p>
            <a:pPr>
              <a:defRPr/>
            </a:pPr>
            <a:r>
              <a:rPr lang="en-US" dirty="0">
                <a:solidFill>
                  <a:srgbClr val="000000">
                    <a:lumMod val="65000"/>
                    <a:lumOff val="35000"/>
                  </a:srgbClr>
                </a:solidFill>
                <a:latin typeface="Calibri" panose="020F0502020204030204" pitchFamily="34" charset="0"/>
                <a:cs typeface="Calibri" panose="020F0502020204030204" pitchFamily="34" charset="0"/>
              </a:rPr>
              <a:t>Bullet 4 (Calibri Regular 18pt)</a:t>
            </a:r>
          </a:p>
        </p:txBody>
      </p:sp>
      <p:sp>
        <p:nvSpPr>
          <p:cNvPr id="16" name="Content Placeholder 2">
            <a:extLst>
              <a:ext uri="{FF2B5EF4-FFF2-40B4-BE49-F238E27FC236}">
                <a16:creationId xmlns:a16="http://schemas.microsoft.com/office/drawing/2014/main" id="{00B2EA7D-4144-7C43-B562-25286B72122A}"/>
              </a:ext>
            </a:extLst>
          </p:cNvPr>
          <p:cNvSpPr>
            <a:spLocks noGrp="1"/>
          </p:cNvSpPr>
          <p:nvPr>
            <p:ph idx="15" hasCustomPrompt="1"/>
          </p:nvPr>
        </p:nvSpPr>
        <p:spPr>
          <a:xfrm>
            <a:off x="6731240" y="2236437"/>
            <a:ext cx="4480560" cy="2843156"/>
          </a:xfrm>
        </p:spPr>
        <p:txBody>
          <a:bodyPr vert="horz" lIns="0" tIns="0" rIns="0" bIns="0" rtlCol="0" anchor="t" anchorCtr="0">
            <a:noAutofit/>
          </a:bodyPr>
          <a:lstStyle>
            <a:lvl1pPr marL="457200" marR="0" indent="-457200" algn="l" defTabSz="914400" rtl="0" eaLnBrk="1" fontAlgn="auto" latinLnBrk="0" hangingPunct="1">
              <a:lnSpc>
                <a:spcPct val="200000"/>
              </a:lnSpc>
              <a:spcBef>
                <a:spcPts val="0"/>
              </a:spcBef>
              <a:spcAft>
                <a:spcPts val="0"/>
              </a:spcAft>
              <a:buClr>
                <a:schemeClr val="accent1"/>
              </a:buClr>
              <a:buSzTx/>
              <a:buFont typeface="Wingdings" pitchFamily="2" charset="2"/>
              <a:buChar char="§"/>
              <a:tabLst/>
              <a:defRPr lang="en-US" sz="1800" b="0" i="0">
                <a:solidFill>
                  <a:srgbClr val="595959"/>
                </a:solidFill>
                <a:latin typeface="Calibri" panose="020F0502020204030204" pitchFamily="34" charset="0"/>
                <a:ea typeface="+mj-ea"/>
                <a:cs typeface="Calibri" panose="020F0502020204030204" pitchFamily="34" charset="0"/>
              </a:defRPr>
            </a:lvl1pPr>
            <a:lvl2pPr marL="800100" marR="0" indent="-342900" algn="l" defTabSz="914400" rtl="0" eaLnBrk="1" fontAlgn="auto" latinLnBrk="0" hangingPunct="1">
              <a:lnSpc>
                <a:spcPct val="120000"/>
              </a:lnSpc>
              <a:spcBef>
                <a:spcPts val="500"/>
              </a:spcBef>
              <a:spcAft>
                <a:spcPts val="0"/>
              </a:spcAft>
              <a:buClr>
                <a:schemeClr val="accent1"/>
              </a:buClr>
              <a:buSzTx/>
              <a:buFont typeface="Lucida Grande" panose="020B0600040502020204" pitchFamily="34" charset="0"/>
              <a:buChar char="▸"/>
              <a:tabLst/>
              <a:defRPr lang="en-US" sz="1500"/>
            </a:lvl2pPr>
            <a:lvl3pPr>
              <a:defRPr lang="en-US" sz="1800" dirty="0" smtClean="0"/>
            </a:lvl3pPr>
            <a:lvl4pPr>
              <a:defRPr lang="en-US" dirty="0" smtClean="0"/>
            </a:lvl4pPr>
            <a:lvl5pPr>
              <a:defRPr lang="en-US" dirty="0"/>
            </a:lvl5pPr>
          </a:lstStyle>
          <a:p>
            <a:pPr marL="457200" marR="0" lvl="0" indent="-457200" algn="l" defTabSz="914400" rtl="0" eaLnBrk="1" fontAlgn="auto" latinLnBrk="0" hangingPunct="1">
              <a:lnSpc>
                <a:spcPct val="200000"/>
              </a:lnSpc>
              <a:spcBef>
                <a:spcPts val="0"/>
              </a:spcBef>
              <a:spcAft>
                <a:spcPts val="0"/>
              </a:spcAft>
              <a:buSzTx/>
              <a:buFont typeface="Wingdings" pitchFamily="2" charset="2"/>
              <a:buChar char="§"/>
              <a:tabLst/>
              <a:defRPr/>
            </a:pPr>
            <a:r>
              <a:rPr kumimoji="0" lang="en-US" sz="180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cs typeface="Calibri" panose="020F0502020204030204" pitchFamily="34" charset="0"/>
              </a:rPr>
              <a:t>Bullet 1 (Calibri Regular 18pt) </a:t>
            </a:r>
          </a:p>
          <a:p>
            <a:pPr marL="457200" marR="0" lvl="0" indent="-457200" algn="l" defTabSz="914400" rtl="0" eaLnBrk="1" fontAlgn="auto" latinLnBrk="0" hangingPunct="1">
              <a:lnSpc>
                <a:spcPct val="200000"/>
              </a:lnSpc>
              <a:spcBef>
                <a:spcPts val="0"/>
              </a:spcBef>
              <a:spcAft>
                <a:spcPts val="0"/>
              </a:spcAft>
              <a:buSzTx/>
              <a:buFont typeface="Wingdings" pitchFamily="2" charset="2"/>
              <a:buChar char="§"/>
              <a:tabLst/>
              <a:defRPr/>
            </a:pPr>
            <a:r>
              <a:rPr lang="en-US" dirty="0">
                <a:solidFill>
                  <a:srgbClr val="000000">
                    <a:lumMod val="65000"/>
                    <a:lumOff val="35000"/>
                  </a:srgbClr>
                </a:solidFill>
                <a:latin typeface="Calibri" panose="020F0502020204030204" pitchFamily="34" charset="0"/>
                <a:cs typeface="Calibri" panose="020F0502020204030204" pitchFamily="34" charset="0"/>
              </a:rPr>
              <a:t>Bullet 2 (Calibri Regular 18pt) </a:t>
            </a:r>
          </a:p>
          <a:p>
            <a:pPr marL="457200" marR="0" lvl="0" indent="-457200" algn="l" defTabSz="914400" rtl="0" eaLnBrk="1" fontAlgn="auto" latinLnBrk="0" hangingPunct="1">
              <a:lnSpc>
                <a:spcPct val="200000"/>
              </a:lnSpc>
              <a:spcBef>
                <a:spcPts val="0"/>
              </a:spcBef>
              <a:spcAft>
                <a:spcPts val="0"/>
              </a:spcAft>
              <a:buSzTx/>
              <a:buFont typeface="Wingdings" pitchFamily="2" charset="2"/>
              <a:buChar char="§"/>
              <a:tabLst/>
              <a:defRPr/>
            </a:pPr>
            <a:r>
              <a:rPr lang="en-US" dirty="0">
                <a:solidFill>
                  <a:srgbClr val="000000">
                    <a:lumMod val="65000"/>
                    <a:lumOff val="35000"/>
                  </a:srgbClr>
                </a:solidFill>
                <a:latin typeface="Calibri" panose="020F0502020204030204" pitchFamily="34" charset="0"/>
                <a:cs typeface="Calibri" panose="020F0502020204030204" pitchFamily="34" charset="0"/>
              </a:rPr>
              <a:t>Bullet 3 (Calibri Regular 18pt)</a:t>
            </a:r>
          </a:p>
          <a:p>
            <a:pPr>
              <a:defRPr/>
            </a:pPr>
            <a:r>
              <a:rPr lang="en-US" dirty="0">
                <a:solidFill>
                  <a:srgbClr val="000000">
                    <a:lumMod val="65000"/>
                    <a:lumOff val="35000"/>
                  </a:srgbClr>
                </a:solidFill>
                <a:latin typeface="Calibri" panose="020F0502020204030204" pitchFamily="34" charset="0"/>
                <a:cs typeface="Calibri" panose="020F0502020204030204" pitchFamily="34" charset="0"/>
              </a:rPr>
              <a:t>Bullet 4 (Calibri Regular 18pt)</a:t>
            </a:r>
          </a:p>
          <a:p>
            <a:pPr>
              <a:defRPr/>
            </a:pPr>
            <a:r>
              <a:rPr lang="en-US" dirty="0">
                <a:solidFill>
                  <a:srgbClr val="000000">
                    <a:lumMod val="65000"/>
                    <a:lumOff val="35000"/>
                  </a:srgbClr>
                </a:solidFill>
                <a:latin typeface="Calibri" panose="020F0502020204030204" pitchFamily="34" charset="0"/>
                <a:cs typeface="Calibri" panose="020F0502020204030204" pitchFamily="34" charset="0"/>
              </a:rPr>
              <a:t>Bullet 5 (Calibri Regular 18pt)</a:t>
            </a:r>
          </a:p>
        </p:txBody>
      </p:sp>
    </p:spTree>
    <p:extLst>
      <p:ext uri="{BB962C8B-B14F-4D97-AF65-F5344CB8AC3E}">
        <p14:creationId xmlns:p14="http://schemas.microsoft.com/office/powerpoint/2010/main" val="413088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Long-form + Graphic -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663E3F-792D-864A-AF11-00C7FBE43034}"/>
              </a:ext>
            </a:extLst>
          </p:cNvPr>
          <p:cNvSpPr/>
          <p:nvPr userDrawn="1"/>
        </p:nvSpPr>
        <p:spPr>
          <a:xfrm>
            <a:off x="0" y="0"/>
            <a:ext cx="12192000" cy="1850658"/>
          </a:xfrm>
          <a:prstGeom prst="rect">
            <a:avLst/>
          </a:prstGeom>
          <a:solidFill>
            <a:schemeClr val="accent3">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8017BD6C-7182-7C46-B278-74E8CA90639D}"/>
              </a:ext>
            </a:extLst>
          </p:cNvPr>
          <p:cNvSpPr>
            <a:spLocks noGrp="1"/>
          </p:cNvSpPr>
          <p:nvPr>
            <p:ph type="title" hasCustomPrompt="1"/>
          </p:nvPr>
        </p:nvSpPr>
        <p:spPr>
          <a:xfrm>
            <a:off x="596900" y="545233"/>
            <a:ext cx="8721733" cy="451886"/>
          </a:xfrm>
        </p:spPr>
        <p:txBody>
          <a:bodyPr vert="horz" lIns="0" tIns="0" rIns="0" bIns="0" rtlCol="0" anchor="t" anchorCtr="0">
            <a:noAutofit/>
          </a:bodyPr>
          <a:lstStyle>
            <a:lvl1pPr>
              <a:lnSpc>
                <a:spcPct val="125000"/>
              </a:lnSpc>
              <a:defRPr lang="en-US" sz="2000" b="1" dirty="0">
                <a:solidFill>
                  <a:schemeClr val="accent3"/>
                </a:solidFill>
                <a:latin typeface="Calibri" panose="020F0502020204030204" pitchFamily="34" charset="0"/>
                <a:cs typeface="Calibri" panose="020F0502020204030204" pitchFamily="34" charset="0"/>
              </a:defRPr>
            </a:lvl1pPr>
          </a:lstStyle>
          <a:p>
            <a:pPr>
              <a:lnSpc>
                <a:spcPct val="125000"/>
              </a:lnSpc>
            </a:pPr>
            <a:r>
              <a:rPr lang="en-US" sz="2000" b="1" dirty="0">
                <a:solidFill>
                  <a:schemeClr val="accent1"/>
                </a:solidFill>
                <a:latin typeface="Calibri" panose="020F0502020204030204" pitchFamily="34" charset="0"/>
                <a:cs typeface="Calibri" panose="020F0502020204030204" pitchFamily="34" charset="0"/>
              </a:rPr>
              <a:t>Page Header - (Calibri Bold 20pt)</a:t>
            </a:r>
          </a:p>
        </p:txBody>
      </p:sp>
      <p:sp>
        <p:nvSpPr>
          <p:cNvPr id="5" name="Footer Placeholder 4">
            <a:extLst>
              <a:ext uri="{FF2B5EF4-FFF2-40B4-BE49-F238E27FC236}">
                <a16:creationId xmlns:a16="http://schemas.microsoft.com/office/drawing/2014/main" id="{1C85C1EE-0824-954E-A0C8-6BDD5216A77C}"/>
              </a:ext>
            </a:extLst>
          </p:cNvPr>
          <p:cNvSpPr>
            <a:spLocks noGrp="1"/>
          </p:cNvSpPr>
          <p:nvPr>
            <p:ph type="ftr" sz="quarter" idx="11"/>
          </p:nvPr>
        </p:nvSpPr>
        <p:spPr/>
        <p:txBody>
          <a:bodyPr/>
          <a:lstStyle/>
          <a:p>
            <a:r>
              <a:rPr lang="en-US"/>
              <a:t>Cedar Gate Technologies, LLC.  Proprietary and Confidential Information.  All Rights Reserved.</a:t>
            </a:r>
          </a:p>
        </p:txBody>
      </p:sp>
      <p:sp>
        <p:nvSpPr>
          <p:cNvPr id="6" name="Slide Number Placeholder 5">
            <a:extLst>
              <a:ext uri="{FF2B5EF4-FFF2-40B4-BE49-F238E27FC236}">
                <a16:creationId xmlns:a16="http://schemas.microsoft.com/office/drawing/2014/main" id="{45DE39CE-EBFD-9B48-B5E3-D07A5A9EF7CA}"/>
              </a:ext>
            </a:extLst>
          </p:cNvPr>
          <p:cNvSpPr>
            <a:spLocks noGrp="1"/>
          </p:cNvSpPr>
          <p:nvPr>
            <p:ph type="sldNum" sz="quarter" idx="12"/>
          </p:nvPr>
        </p:nvSpPr>
        <p:spPr>
          <a:xfrm>
            <a:off x="11338560" y="6391656"/>
            <a:ext cx="234950" cy="144396"/>
          </a:xfrm>
          <a:prstGeom prst="rect">
            <a:avLst/>
          </a:prstGeom>
        </p:spPr>
        <p:txBody>
          <a:bodyPr/>
          <a:lstStyle/>
          <a:p>
            <a:fld id="{2C35CAE1-C6AF-9640-A18C-059E9F109CA2}" type="slidenum">
              <a:rPr lang="en-US" smtClean="0"/>
              <a:t>‹#›</a:t>
            </a:fld>
            <a:endParaRPr lang="en-US"/>
          </a:p>
        </p:txBody>
      </p:sp>
      <p:sp>
        <p:nvSpPr>
          <p:cNvPr id="3" name="Content Placeholder 2">
            <a:extLst>
              <a:ext uri="{FF2B5EF4-FFF2-40B4-BE49-F238E27FC236}">
                <a16:creationId xmlns:a16="http://schemas.microsoft.com/office/drawing/2014/main" id="{F072D246-CCF4-7849-8148-70C7BA7894C2}"/>
              </a:ext>
            </a:extLst>
          </p:cNvPr>
          <p:cNvSpPr>
            <a:spLocks noGrp="1"/>
          </p:cNvSpPr>
          <p:nvPr>
            <p:ph idx="1" hasCustomPrompt="1"/>
          </p:nvPr>
        </p:nvSpPr>
        <p:spPr>
          <a:xfrm>
            <a:off x="596901" y="3258792"/>
            <a:ext cx="5702300" cy="2525889"/>
          </a:xfrm>
        </p:spPr>
        <p:txBody>
          <a:bodyPr vert="horz" lIns="0" tIns="0" rIns="0" bIns="0" rtlCol="0" anchor="t" anchorCtr="0">
            <a:noAutofit/>
          </a:bodyPr>
          <a:lstStyle>
            <a:lvl1pPr marL="0" indent="0">
              <a:lnSpc>
                <a:spcPct val="113000"/>
              </a:lnSpc>
              <a:spcBef>
                <a:spcPts val="0"/>
              </a:spcBef>
              <a:spcAft>
                <a:spcPts val="600"/>
              </a:spcAft>
              <a:buNone/>
              <a:defRPr lang="en-US" sz="1500" dirty="0" smtClean="0">
                <a:solidFill>
                  <a:schemeClr val="tx1">
                    <a:lumMod val="75000"/>
                    <a:lumOff val="25000"/>
                  </a:schemeClr>
                </a:solidFill>
                <a:latin typeface="+mj-lt"/>
                <a:ea typeface="+mj-ea"/>
                <a:cs typeface="+mj-cs"/>
              </a:defRPr>
            </a:lvl1pPr>
            <a:lvl2pPr>
              <a:defRPr lang="en-US" sz="1800" dirty="0" smtClean="0"/>
            </a:lvl2pPr>
            <a:lvl3pPr>
              <a:defRPr lang="en-US" sz="1800" dirty="0" smtClean="0"/>
            </a:lvl3pPr>
            <a:lvl4pPr>
              <a:defRPr lang="en-US" dirty="0" smtClean="0"/>
            </a:lvl4pPr>
            <a:lvl5pPr>
              <a:defRPr lang="en-US" dirty="0"/>
            </a:lvl5pPr>
          </a:lstStyle>
          <a:p>
            <a:pPr>
              <a:lnSpc>
                <a:spcPct val="114000"/>
              </a:lnSpc>
              <a:spcAft>
                <a:spcPts val="1200"/>
              </a:spcAft>
            </a:pPr>
            <a:r>
              <a:rPr lang="en-US" sz="1500" dirty="0">
                <a:solidFill>
                  <a:schemeClr val="tx1">
                    <a:lumMod val="75000"/>
                    <a:lumOff val="25000"/>
                  </a:schemeClr>
                </a:solidFill>
              </a:rPr>
              <a:t>Long-form Text - (Calibri Light 15pt) Lorem ipsum dolor sit </a:t>
            </a:r>
            <a:r>
              <a:rPr lang="en-US" sz="1500" dirty="0" err="1">
                <a:solidFill>
                  <a:schemeClr val="tx1">
                    <a:lumMod val="75000"/>
                    <a:lumOff val="25000"/>
                  </a:schemeClr>
                </a:solidFill>
              </a:rPr>
              <a:t>amet</a:t>
            </a:r>
            <a:r>
              <a:rPr lang="en-US" sz="1500" dirty="0">
                <a:solidFill>
                  <a:schemeClr val="tx1">
                    <a:lumMod val="75000"/>
                    <a:lumOff val="25000"/>
                  </a:schemeClr>
                </a:solidFill>
              </a:rPr>
              <a:t>, </a:t>
            </a:r>
            <a:r>
              <a:rPr lang="en-US" sz="1500" dirty="0" err="1">
                <a:solidFill>
                  <a:schemeClr val="tx1">
                    <a:lumMod val="75000"/>
                    <a:lumOff val="25000"/>
                  </a:schemeClr>
                </a:solidFill>
              </a:rPr>
              <a:t>consectetur</a:t>
            </a:r>
            <a:r>
              <a:rPr lang="en-US" sz="1500" dirty="0">
                <a:solidFill>
                  <a:schemeClr val="tx1">
                    <a:lumMod val="75000"/>
                    <a:lumOff val="25000"/>
                  </a:schemeClr>
                </a:solidFill>
              </a:rPr>
              <a:t> </a:t>
            </a:r>
            <a:r>
              <a:rPr lang="en-US" sz="1500" dirty="0" err="1">
                <a:solidFill>
                  <a:schemeClr val="tx1">
                    <a:lumMod val="75000"/>
                    <a:lumOff val="25000"/>
                  </a:schemeClr>
                </a:solidFill>
              </a:rPr>
              <a:t>adipiscing</a:t>
            </a:r>
            <a:r>
              <a:rPr lang="en-US" sz="1500" dirty="0">
                <a:solidFill>
                  <a:schemeClr val="tx1">
                    <a:lumMod val="75000"/>
                    <a:lumOff val="25000"/>
                  </a:schemeClr>
                </a:solidFill>
              </a:rPr>
              <a:t> </a:t>
            </a:r>
            <a:r>
              <a:rPr lang="en-US" sz="1500" dirty="0" err="1">
                <a:solidFill>
                  <a:schemeClr val="tx1">
                    <a:lumMod val="75000"/>
                    <a:lumOff val="25000"/>
                  </a:schemeClr>
                </a:solidFill>
              </a:rPr>
              <a:t>elit</a:t>
            </a:r>
            <a:r>
              <a:rPr lang="en-US" sz="1500" dirty="0">
                <a:solidFill>
                  <a:schemeClr val="tx1">
                    <a:lumMod val="75000"/>
                    <a:lumOff val="25000"/>
                  </a:schemeClr>
                </a:solidFill>
              </a:rPr>
              <a:t>, </a:t>
            </a:r>
            <a:r>
              <a:rPr lang="en-US" sz="1500" dirty="0" err="1">
                <a:solidFill>
                  <a:schemeClr val="tx1">
                    <a:lumMod val="75000"/>
                    <a:lumOff val="25000"/>
                  </a:schemeClr>
                </a:solidFill>
              </a:rPr>
              <a:t>sed</a:t>
            </a:r>
            <a:r>
              <a:rPr lang="en-US" sz="1500" dirty="0">
                <a:solidFill>
                  <a:schemeClr val="tx1">
                    <a:lumMod val="75000"/>
                    <a:lumOff val="25000"/>
                  </a:schemeClr>
                </a:solidFill>
              </a:rPr>
              <a:t> do </a:t>
            </a:r>
            <a:r>
              <a:rPr lang="en-US" sz="1500" dirty="0" err="1">
                <a:solidFill>
                  <a:schemeClr val="tx1">
                    <a:lumMod val="75000"/>
                    <a:lumOff val="25000"/>
                  </a:schemeClr>
                </a:solidFill>
              </a:rPr>
              <a:t>eiusmod</a:t>
            </a:r>
            <a:r>
              <a:rPr lang="en-US" sz="1500" dirty="0">
                <a:solidFill>
                  <a:schemeClr val="tx1">
                    <a:lumMod val="75000"/>
                    <a:lumOff val="25000"/>
                  </a:schemeClr>
                </a:solidFill>
              </a:rPr>
              <a:t> </a:t>
            </a:r>
            <a:r>
              <a:rPr lang="en-US" sz="1500" dirty="0" err="1">
                <a:solidFill>
                  <a:schemeClr val="tx1">
                    <a:lumMod val="75000"/>
                    <a:lumOff val="25000"/>
                  </a:schemeClr>
                </a:solidFill>
              </a:rPr>
              <a:t>tempor</a:t>
            </a:r>
            <a:r>
              <a:rPr lang="en-US" sz="1500" dirty="0">
                <a:solidFill>
                  <a:schemeClr val="tx1">
                    <a:lumMod val="75000"/>
                    <a:lumOff val="25000"/>
                  </a:schemeClr>
                </a:solidFill>
              </a:rPr>
              <a:t> </a:t>
            </a:r>
            <a:r>
              <a:rPr lang="en-US" sz="1500" dirty="0" err="1">
                <a:solidFill>
                  <a:schemeClr val="tx1">
                    <a:lumMod val="75000"/>
                    <a:lumOff val="25000"/>
                  </a:schemeClr>
                </a:solidFill>
              </a:rPr>
              <a:t>incididunt</a:t>
            </a:r>
            <a:r>
              <a:rPr lang="en-US" sz="1500" dirty="0">
                <a:solidFill>
                  <a:schemeClr val="tx1">
                    <a:lumMod val="75000"/>
                    <a:lumOff val="25000"/>
                  </a:schemeClr>
                </a:solidFill>
              </a:rPr>
              <a:t> </a:t>
            </a:r>
            <a:r>
              <a:rPr lang="en-US" sz="1500" dirty="0" err="1">
                <a:solidFill>
                  <a:schemeClr val="tx1">
                    <a:lumMod val="75000"/>
                    <a:lumOff val="25000"/>
                  </a:schemeClr>
                </a:solidFill>
              </a:rPr>
              <a:t>ut</a:t>
            </a:r>
            <a:r>
              <a:rPr lang="en-US" sz="1500" dirty="0">
                <a:solidFill>
                  <a:schemeClr val="tx1">
                    <a:lumMod val="75000"/>
                    <a:lumOff val="25000"/>
                  </a:schemeClr>
                </a:solidFill>
              </a:rPr>
              <a:t> </a:t>
            </a:r>
            <a:r>
              <a:rPr lang="en-US" sz="1500" dirty="0" err="1">
                <a:solidFill>
                  <a:schemeClr val="tx1">
                    <a:lumMod val="75000"/>
                    <a:lumOff val="25000"/>
                  </a:schemeClr>
                </a:solidFill>
              </a:rPr>
              <a:t>labore</a:t>
            </a:r>
            <a:r>
              <a:rPr lang="en-US" sz="1500" dirty="0">
                <a:solidFill>
                  <a:schemeClr val="tx1">
                    <a:lumMod val="75000"/>
                    <a:lumOff val="25000"/>
                  </a:schemeClr>
                </a:solidFill>
              </a:rPr>
              <a:t> et dolore magna </a:t>
            </a:r>
            <a:r>
              <a:rPr lang="en-US" sz="1500" dirty="0" err="1">
                <a:solidFill>
                  <a:schemeClr val="tx1">
                    <a:lumMod val="75000"/>
                    <a:lumOff val="25000"/>
                  </a:schemeClr>
                </a:solidFill>
              </a:rPr>
              <a:t>aliqua</a:t>
            </a:r>
            <a:r>
              <a:rPr lang="en-US" sz="1500" dirty="0">
                <a:solidFill>
                  <a:schemeClr val="tx1">
                    <a:lumMod val="75000"/>
                    <a:lumOff val="25000"/>
                  </a:schemeClr>
                </a:solidFill>
              </a:rPr>
              <a:t>. Ut </a:t>
            </a:r>
            <a:r>
              <a:rPr lang="en-US" sz="1500" dirty="0" err="1">
                <a:solidFill>
                  <a:schemeClr val="tx1">
                    <a:lumMod val="75000"/>
                    <a:lumOff val="25000"/>
                  </a:schemeClr>
                </a:solidFill>
              </a:rPr>
              <a:t>enim</a:t>
            </a:r>
            <a:r>
              <a:rPr lang="en-US" sz="1500" dirty="0">
                <a:solidFill>
                  <a:schemeClr val="tx1">
                    <a:lumMod val="75000"/>
                    <a:lumOff val="25000"/>
                  </a:schemeClr>
                </a:solidFill>
              </a:rPr>
              <a:t> ad minim </a:t>
            </a:r>
            <a:r>
              <a:rPr lang="en-US" sz="1500" dirty="0" err="1">
                <a:solidFill>
                  <a:schemeClr val="tx1">
                    <a:lumMod val="75000"/>
                    <a:lumOff val="25000"/>
                  </a:schemeClr>
                </a:solidFill>
              </a:rPr>
              <a:t>veniam</a:t>
            </a:r>
            <a:r>
              <a:rPr lang="en-US" sz="1500" dirty="0">
                <a:solidFill>
                  <a:schemeClr val="tx1">
                    <a:lumMod val="75000"/>
                    <a:lumOff val="25000"/>
                  </a:schemeClr>
                </a:solidFill>
              </a:rPr>
              <a:t>, </a:t>
            </a:r>
            <a:r>
              <a:rPr lang="en-US" sz="1500" dirty="0" err="1">
                <a:solidFill>
                  <a:schemeClr val="tx1">
                    <a:lumMod val="75000"/>
                    <a:lumOff val="25000"/>
                  </a:schemeClr>
                </a:solidFill>
              </a:rPr>
              <a:t>quis</a:t>
            </a:r>
            <a:r>
              <a:rPr lang="en-US" sz="1500" dirty="0">
                <a:solidFill>
                  <a:schemeClr val="tx1">
                    <a:lumMod val="75000"/>
                    <a:lumOff val="25000"/>
                  </a:schemeClr>
                </a:solidFill>
              </a:rPr>
              <a:t> </a:t>
            </a:r>
            <a:r>
              <a:rPr lang="en-US" sz="1500" dirty="0" err="1">
                <a:solidFill>
                  <a:schemeClr val="tx1">
                    <a:lumMod val="75000"/>
                    <a:lumOff val="25000"/>
                  </a:schemeClr>
                </a:solidFill>
              </a:rPr>
              <a:t>nostrud</a:t>
            </a:r>
            <a:r>
              <a:rPr lang="en-US" sz="1500" dirty="0">
                <a:solidFill>
                  <a:schemeClr val="tx1">
                    <a:lumMod val="75000"/>
                    <a:lumOff val="25000"/>
                  </a:schemeClr>
                </a:solidFill>
              </a:rPr>
              <a:t> exercitation </a:t>
            </a:r>
            <a:r>
              <a:rPr lang="en-US" sz="1500" dirty="0" err="1">
                <a:solidFill>
                  <a:schemeClr val="tx1">
                    <a:lumMod val="75000"/>
                    <a:lumOff val="25000"/>
                  </a:schemeClr>
                </a:solidFill>
              </a:rPr>
              <a:t>ullamco</a:t>
            </a:r>
            <a:r>
              <a:rPr lang="en-US" sz="1500" dirty="0">
                <a:solidFill>
                  <a:schemeClr val="tx1">
                    <a:lumMod val="75000"/>
                    <a:lumOff val="25000"/>
                  </a:schemeClr>
                </a:solidFill>
              </a:rPr>
              <a:t> </a:t>
            </a:r>
            <a:r>
              <a:rPr lang="en-US" sz="1500" dirty="0" err="1">
                <a:solidFill>
                  <a:schemeClr val="tx1">
                    <a:lumMod val="75000"/>
                    <a:lumOff val="25000"/>
                  </a:schemeClr>
                </a:solidFill>
              </a:rPr>
              <a:t>laboris</a:t>
            </a:r>
            <a:r>
              <a:rPr lang="en-US" sz="1500" dirty="0">
                <a:solidFill>
                  <a:schemeClr val="tx1">
                    <a:lumMod val="75000"/>
                    <a:lumOff val="25000"/>
                  </a:schemeClr>
                </a:solidFill>
              </a:rPr>
              <a:t> nisi </a:t>
            </a:r>
            <a:r>
              <a:rPr lang="en-US" sz="1500" dirty="0" err="1">
                <a:solidFill>
                  <a:schemeClr val="tx1">
                    <a:lumMod val="75000"/>
                    <a:lumOff val="25000"/>
                  </a:schemeClr>
                </a:solidFill>
              </a:rPr>
              <a:t>ut</a:t>
            </a:r>
            <a:r>
              <a:rPr lang="en-US" sz="1500" dirty="0">
                <a:solidFill>
                  <a:schemeClr val="tx1">
                    <a:lumMod val="75000"/>
                    <a:lumOff val="25000"/>
                  </a:schemeClr>
                </a:solidFill>
              </a:rPr>
              <a:t> </a:t>
            </a:r>
            <a:r>
              <a:rPr lang="en-US" sz="1500" dirty="0" err="1">
                <a:solidFill>
                  <a:schemeClr val="tx1">
                    <a:lumMod val="75000"/>
                    <a:lumOff val="25000"/>
                  </a:schemeClr>
                </a:solidFill>
              </a:rPr>
              <a:t>aliquip</a:t>
            </a:r>
            <a:r>
              <a:rPr lang="en-US" sz="1500" dirty="0">
                <a:solidFill>
                  <a:schemeClr val="tx1">
                    <a:lumMod val="75000"/>
                    <a:lumOff val="25000"/>
                  </a:schemeClr>
                </a:solidFill>
              </a:rPr>
              <a:t> ex </a:t>
            </a:r>
            <a:r>
              <a:rPr lang="en-US" sz="1500" dirty="0" err="1">
                <a:solidFill>
                  <a:schemeClr val="tx1">
                    <a:lumMod val="75000"/>
                    <a:lumOff val="25000"/>
                  </a:schemeClr>
                </a:solidFill>
              </a:rPr>
              <a:t>ea</a:t>
            </a:r>
            <a:r>
              <a:rPr lang="en-US" sz="1500" dirty="0">
                <a:solidFill>
                  <a:schemeClr val="tx1">
                    <a:lumMod val="75000"/>
                    <a:lumOff val="25000"/>
                  </a:schemeClr>
                </a:solidFill>
              </a:rPr>
              <a:t> </a:t>
            </a:r>
            <a:r>
              <a:rPr lang="en-US" sz="1500" dirty="0" err="1">
                <a:solidFill>
                  <a:schemeClr val="tx1">
                    <a:lumMod val="75000"/>
                    <a:lumOff val="25000"/>
                  </a:schemeClr>
                </a:solidFill>
              </a:rPr>
              <a:t>commodo</a:t>
            </a:r>
            <a:r>
              <a:rPr lang="en-US" sz="1500" dirty="0">
                <a:solidFill>
                  <a:schemeClr val="tx1">
                    <a:lumMod val="75000"/>
                    <a:lumOff val="25000"/>
                  </a:schemeClr>
                </a:solidFill>
              </a:rPr>
              <a:t> </a:t>
            </a:r>
            <a:r>
              <a:rPr lang="en-US" sz="1500" dirty="0" err="1">
                <a:solidFill>
                  <a:schemeClr val="tx1">
                    <a:lumMod val="75000"/>
                    <a:lumOff val="25000"/>
                  </a:schemeClr>
                </a:solidFill>
              </a:rPr>
              <a:t>consequat</a:t>
            </a:r>
            <a:r>
              <a:rPr lang="en-US" sz="1500" dirty="0">
                <a:solidFill>
                  <a:schemeClr val="tx1">
                    <a:lumMod val="75000"/>
                    <a:lumOff val="25000"/>
                  </a:schemeClr>
                </a:solidFill>
              </a:rPr>
              <a:t>.</a:t>
            </a:r>
          </a:p>
          <a:p>
            <a:pPr>
              <a:lnSpc>
                <a:spcPct val="114000"/>
              </a:lnSpc>
              <a:spcAft>
                <a:spcPts val="1200"/>
              </a:spcAft>
            </a:pPr>
            <a:r>
              <a:rPr lang="en-US" sz="1500" dirty="0">
                <a:solidFill>
                  <a:schemeClr val="tx1">
                    <a:lumMod val="75000"/>
                    <a:lumOff val="25000"/>
                  </a:schemeClr>
                </a:solidFill>
              </a:rPr>
              <a:t>Long-form Text - (Calibri Light 15pt) </a:t>
            </a:r>
            <a:r>
              <a:rPr lang="en-US" sz="1500" dirty="0" err="1">
                <a:solidFill>
                  <a:schemeClr val="tx1">
                    <a:lumMod val="75000"/>
                    <a:lumOff val="25000"/>
                  </a:schemeClr>
                </a:solidFill>
              </a:rPr>
              <a:t>Sed</a:t>
            </a:r>
            <a:r>
              <a:rPr lang="en-US" sz="1500" dirty="0">
                <a:solidFill>
                  <a:schemeClr val="tx1">
                    <a:lumMod val="75000"/>
                    <a:lumOff val="25000"/>
                  </a:schemeClr>
                </a:solidFill>
              </a:rPr>
              <a:t> </a:t>
            </a:r>
            <a:r>
              <a:rPr lang="en-US" sz="1500" dirty="0" err="1">
                <a:solidFill>
                  <a:schemeClr val="tx1">
                    <a:lumMod val="75000"/>
                    <a:lumOff val="25000"/>
                  </a:schemeClr>
                </a:solidFill>
              </a:rPr>
              <a:t>ut</a:t>
            </a:r>
            <a:r>
              <a:rPr lang="en-US" sz="1500" dirty="0">
                <a:solidFill>
                  <a:schemeClr val="tx1">
                    <a:lumMod val="75000"/>
                    <a:lumOff val="25000"/>
                  </a:schemeClr>
                </a:solidFill>
              </a:rPr>
              <a:t> </a:t>
            </a:r>
            <a:r>
              <a:rPr lang="en-US" sz="1500" dirty="0" err="1">
                <a:solidFill>
                  <a:schemeClr val="tx1">
                    <a:lumMod val="75000"/>
                    <a:lumOff val="25000"/>
                  </a:schemeClr>
                </a:solidFill>
              </a:rPr>
              <a:t>perspiciatis</a:t>
            </a:r>
            <a:r>
              <a:rPr lang="en-US" sz="1500" dirty="0">
                <a:solidFill>
                  <a:schemeClr val="tx1">
                    <a:lumMod val="75000"/>
                    <a:lumOff val="25000"/>
                  </a:schemeClr>
                </a:solidFill>
              </a:rPr>
              <a:t> </a:t>
            </a:r>
            <a:r>
              <a:rPr lang="en-US" sz="1500" dirty="0" err="1">
                <a:solidFill>
                  <a:schemeClr val="tx1">
                    <a:lumMod val="75000"/>
                    <a:lumOff val="25000"/>
                  </a:schemeClr>
                </a:solidFill>
              </a:rPr>
              <a:t>unde</a:t>
            </a:r>
            <a:r>
              <a:rPr lang="en-US" sz="1500" dirty="0">
                <a:solidFill>
                  <a:schemeClr val="tx1">
                    <a:lumMod val="75000"/>
                    <a:lumOff val="25000"/>
                  </a:schemeClr>
                </a:solidFill>
              </a:rPr>
              <a:t> </a:t>
            </a:r>
            <a:r>
              <a:rPr lang="en-US" sz="1500" dirty="0" err="1">
                <a:solidFill>
                  <a:schemeClr val="tx1">
                    <a:lumMod val="75000"/>
                    <a:lumOff val="25000"/>
                  </a:schemeClr>
                </a:solidFill>
              </a:rPr>
              <a:t>omnis</a:t>
            </a:r>
            <a:r>
              <a:rPr lang="en-US" sz="1500" dirty="0">
                <a:solidFill>
                  <a:schemeClr val="tx1">
                    <a:lumMod val="75000"/>
                    <a:lumOff val="25000"/>
                  </a:schemeClr>
                </a:solidFill>
              </a:rPr>
              <a:t> </a:t>
            </a:r>
            <a:r>
              <a:rPr lang="en-US" sz="1500" dirty="0" err="1">
                <a:solidFill>
                  <a:schemeClr val="tx1">
                    <a:lumMod val="75000"/>
                    <a:lumOff val="25000"/>
                  </a:schemeClr>
                </a:solidFill>
              </a:rPr>
              <a:t>iste</a:t>
            </a:r>
            <a:r>
              <a:rPr lang="en-US" sz="1500" dirty="0">
                <a:solidFill>
                  <a:schemeClr val="tx1">
                    <a:lumMod val="75000"/>
                    <a:lumOff val="25000"/>
                  </a:schemeClr>
                </a:solidFill>
              </a:rPr>
              <a:t> </a:t>
            </a:r>
            <a:r>
              <a:rPr lang="en-US" sz="1500" dirty="0" err="1">
                <a:solidFill>
                  <a:schemeClr val="tx1">
                    <a:lumMod val="75000"/>
                    <a:lumOff val="25000"/>
                  </a:schemeClr>
                </a:solidFill>
              </a:rPr>
              <a:t>natus</a:t>
            </a:r>
            <a:r>
              <a:rPr lang="en-US" sz="1500" dirty="0">
                <a:solidFill>
                  <a:schemeClr val="tx1">
                    <a:lumMod val="75000"/>
                    <a:lumOff val="25000"/>
                  </a:schemeClr>
                </a:solidFill>
              </a:rPr>
              <a:t> error sit </a:t>
            </a:r>
            <a:r>
              <a:rPr lang="en-US" sz="1500" dirty="0" err="1">
                <a:solidFill>
                  <a:schemeClr val="tx1">
                    <a:lumMod val="75000"/>
                    <a:lumOff val="25000"/>
                  </a:schemeClr>
                </a:solidFill>
              </a:rPr>
              <a:t>voluptatem</a:t>
            </a:r>
            <a:r>
              <a:rPr lang="en-US" sz="1500" dirty="0">
                <a:solidFill>
                  <a:schemeClr val="tx1">
                    <a:lumMod val="75000"/>
                    <a:lumOff val="25000"/>
                  </a:schemeClr>
                </a:solidFill>
              </a:rPr>
              <a:t> </a:t>
            </a:r>
            <a:r>
              <a:rPr lang="en-US" sz="1500" dirty="0" err="1">
                <a:solidFill>
                  <a:schemeClr val="tx1">
                    <a:lumMod val="75000"/>
                    <a:lumOff val="25000"/>
                  </a:schemeClr>
                </a:solidFill>
              </a:rPr>
              <a:t>accusantium</a:t>
            </a:r>
            <a:r>
              <a:rPr lang="en-US" sz="1500" dirty="0">
                <a:solidFill>
                  <a:schemeClr val="tx1">
                    <a:lumMod val="75000"/>
                    <a:lumOff val="25000"/>
                  </a:schemeClr>
                </a:solidFill>
              </a:rPr>
              <a:t> </a:t>
            </a:r>
            <a:r>
              <a:rPr lang="en-US" sz="1500" dirty="0" err="1">
                <a:solidFill>
                  <a:schemeClr val="tx1">
                    <a:lumMod val="75000"/>
                    <a:lumOff val="25000"/>
                  </a:schemeClr>
                </a:solidFill>
              </a:rPr>
              <a:t>doloremque</a:t>
            </a:r>
            <a:r>
              <a:rPr lang="en-US" sz="1500" dirty="0">
                <a:solidFill>
                  <a:schemeClr val="tx1">
                    <a:lumMod val="75000"/>
                    <a:lumOff val="25000"/>
                  </a:schemeClr>
                </a:solidFill>
              </a:rPr>
              <a:t> </a:t>
            </a:r>
            <a:r>
              <a:rPr lang="en-US" sz="1500" dirty="0" err="1">
                <a:solidFill>
                  <a:schemeClr val="tx1">
                    <a:lumMod val="75000"/>
                    <a:lumOff val="25000"/>
                  </a:schemeClr>
                </a:solidFill>
              </a:rPr>
              <a:t>laudantium</a:t>
            </a:r>
            <a:r>
              <a:rPr lang="en-US" sz="1500" dirty="0">
                <a:solidFill>
                  <a:schemeClr val="tx1">
                    <a:lumMod val="75000"/>
                    <a:lumOff val="25000"/>
                  </a:schemeClr>
                </a:solidFill>
              </a:rPr>
              <a:t>, </a:t>
            </a:r>
            <a:r>
              <a:rPr lang="en-US" sz="1500" dirty="0" err="1">
                <a:solidFill>
                  <a:schemeClr val="tx1">
                    <a:lumMod val="75000"/>
                    <a:lumOff val="25000"/>
                  </a:schemeClr>
                </a:solidFill>
              </a:rPr>
              <a:t>totam</a:t>
            </a:r>
            <a:r>
              <a:rPr lang="en-US" sz="1500" dirty="0">
                <a:solidFill>
                  <a:schemeClr val="tx1">
                    <a:lumMod val="75000"/>
                    <a:lumOff val="25000"/>
                  </a:schemeClr>
                </a:solidFill>
              </a:rPr>
              <a:t> rem </a:t>
            </a:r>
            <a:r>
              <a:rPr lang="en-US" sz="1500" dirty="0" err="1">
                <a:solidFill>
                  <a:schemeClr val="tx1">
                    <a:lumMod val="75000"/>
                    <a:lumOff val="25000"/>
                  </a:schemeClr>
                </a:solidFill>
              </a:rPr>
              <a:t>aperiam</a:t>
            </a:r>
            <a:r>
              <a:rPr lang="en-US" sz="1500" dirty="0">
                <a:solidFill>
                  <a:schemeClr val="tx1">
                    <a:lumMod val="75000"/>
                    <a:lumOff val="25000"/>
                  </a:schemeClr>
                </a:solidFill>
              </a:rPr>
              <a:t>, </a:t>
            </a:r>
            <a:r>
              <a:rPr lang="en-US" sz="1500" dirty="0" err="1">
                <a:solidFill>
                  <a:schemeClr val="tx1">
                    <a:lumMod val="75000"/>
                    <a:lumOff val="25000"/>
                  </a:schemeClr>
                </a:solidFill>
              </a:rPr>
              <a:t>eaque</a:t>
            </a:r>
            <a:r>
              <a:rPr lang="en-US" sz="1500" dirty="0">
                <a:solidFill>
                  <a:schemeClr val="tx1">
                    <a:lumMod val="75000"/>
                    <a:lumOff val="25000"/>
                  </a:schemeClr>
                </a:solidFill>
              </a:rPr>
              <a:t> </a:t>
            </a:r>
            <a:r>
              <a:rPr lang="en-US" sz="1500" dirty="0" err="1">
                <a:solidFill>
                  <a:schemeClr val="tx1">
                    <a:lumMod val="75000"/>
                    <a:lumOff val="25000"/>
                  </a:schemeClr>
                </a:solidFill>
              </a:rPr>
              <a:t>ipsa</a:t>
            </a:r>
            <a:r>
              <a:rPr lang="en-US" sz="1500" dirty="0">
                <a:solidFill>
                  <a:schemeClr val="tx1">
                    <a:lumMod val="75000"/>
                    <a:lumOff val="25000"/>
                  </a:schemeClr>
                </a:solidFill>
              </a:rPr>
              <a:t> </a:t>
            </a:r>
            <a:r>
              <a:rPr lang="en-US" sz="1500" dirty="0" err="1">
                <a:solidFill>
                  <a:schemeClr val="tx1">
                    <a:lumMod val="75000"/>
                    <a:lumOff val="25000"/>
                  </a:schemeClr>
                </a:solidFill>
              </a:rPr>
              <a:t>quae</a:t>
            </a:r>
            <a:r>
              <a:rPr lang="en-US" sz="1500" dirty="0">
                <a:solidFill>
                  <a:schemeClr val="tx1">
                    <a:lumMod val="75000"/>
                    <a:lumOff val="25000"/>
                  </a:schemeClr>
                </a:solidFill>
              </a:rPr>
              <a:t> ab </a:t>
            </a:r>
            <a:r>
              <a:rPr lang="en-US" sz="1500" dirty="0" err="1">
                <a:solidFill>
                  <a:schemeClr val="tx1">
                    <a:lumMod val="75000"/>
                    <a:lumOff val="25000"/>
                  </a:schemeClr>
                </a:solidFill>
              </a:rPr>
              <a:t>illo</a:t>
            </a:r>
            <a:r>
              <a:rPr lang="en-US" sz="1500" dirty="0">
                <a:solidFill>
                  <a:schemeClr val="tx1">
                    <a:lumMod val="75000"/>
                    <a:lumOff val="25000"/>
                  </a:schemeClr>
                </a:solidFill>
              </a:rPr>
              <a:t> </a:t>
            </a:r>
            <a:r>
              <a:rPr lang="en-US" sz="1500" dirty="0" err="1">
                <a:solidFill>
                  <a:schemeClr val="tx1">
                    <a:lumMod val="75000"/>
                    <a:lumOff val="25000"/>
                  </a:schemeClr>
                </a:solidFill>
              </a:rPr>
              <a:t>inventore</a:t>
            </a:r>
            <a:r>
              <a:rPr lang="en-US" sz="1500" dirty="0">
                <a:solidFill>
                  <a:schemeClr val="tx1">
                    <a:lumMod val="75000"/>
                    <a:lumOff val="25000"/>
                  </a:schemeClr>
                </a:solidFill>
              </a:rPr>
              <a:t> </a:t>
            </a:r>
            <a:r>
              <a:rPr lang="en-US" sz="1500" dirty="0" err="1">
                <a:solidFill>
                  <a:schemeClr val="tx1">
                    <a:lumMod val="75000"/>
                    <a:lumOff val="25000"/>
                  </a:schemeClr>
                </a:solidFill>
              </a:rPr>
              <a:t>veritatis</a:t>
            </a:r>
            <a:r>
              <a:rPr lang="en-US" sz="1500" dirty="0">
                <a:solidFill>
                  <a:schemeClr val="tx1">
                    <a:lumMod val="75000"/>
                    <a:lumOff val="25000"/>
                  </a:schemeClr>
                </a:solidFill>
              </a:rPr>
              <a:t> et quasi </a:t>
            </a:r>
            <a:r>
              <a:rPr lang="en-US" sz="1500" dirty="0" err="1">
                <a:solidFill>
                  <a:schemeClr val="tx1">
                    <a:lumMod val="75000"/>
                    <a:lumOff val="25000"/>
                  </a:schemeClr>
                </a:solidFill>
              </a:rPr>
              <a:t>architecto</a:t>
            </a:r>
            <a:r>
              <a:rPr lang="en-US" sz="1500" dirty="0">
                <a:solidFill>
                  <a:schemeClr val="tx1">
                    <a:lumMod val="75000"/>
                    <a:lumOff val="25000"/>
                  </a:schemeClr>
                </a:solidFill>
              </a:rPr>
              <a:t> </a:t>
            </a:r>
            <a:r>
              <a:rPr lang="en-US" sz="1500" dirty="0" err="1">
                <a:solidFill>
                  <a:schemeClr val="tx1">
                    <a:lumMod val="75000"/>
                    <a:lumOff val="25000"/>
                  </a:schemeClr>
                </a:solidFill>
              </a:rPr>
              <a:t>beatae</a:t>
            </a:r>
            <a:r>
              <a:rPr lang="en-US" sz="1500" dirty="0">
                <a:solidFill>
                  <a:schemeClr val="tx1">
                    <a:lumMod val="75000"/>
                    <a:lumOff val="25000"/>
                  </a:schemeClr>
                </a:solidFill>
              </a:rPr>
              <a:t> vitae dicta </a:t>
            </a:r>
            <a:r>
              <a:rPr lang="en-US" sz="1500" dirty="0" err="1">
                <a:solidFill>
                  <a:schemeClr val="tx1">
                    <a:lumMod val="75000"/>
                    <a:lumOff val="25000"/>
                  </a:schemeClr>
                </a:solidFill>
              </a:rPr>
              <a:t>sunt</a:t>
            </a:r>
            <a:r>
              <a:rPr lang="en-US" sz="1500" dirty="0">
                <a:solidFill>
                  <a:schemeClr val="tx1">
                    <a:lumMod val="75000"/>
                    <a:lumOff val="25000"/>
                  </a:schemeClr>
                </a:solidFill>
              </a:rPr>
              <a:t> </a:t>
            </a:r>
            <a:r>
              <a:rPr lang="en-US" sz="1500" dirty="0" err="1">
                <a:solidFill>
                  <a:schemeClr val="tx1">
                    <a:lumMod val="75000"/>
                    <a:lumOff val="25000"/>
                  </a:schemeClr>
                </a:solidFill>
              </a:rPr>
              <a:t>explicabo</a:t>
            </a:r>
            <a:r>
              <a:rPr lang="en-US" sz="1500" dirty="0">
                <a:solidFill>
                  <a:schemeClr val="tx1">
                    <a:lumMod val="75000"/>
                    <a:lumOff val="25000"/>
                  </a:schemeClr>
                </a:solidFill>
              </a:rPr>
              <a:t>. </a:t>
            </a:r>
          </a:p>
        </p:txBody>
      </p:sp>
      <p:sp>
        <p:nvSpPr>
          <p:cNvPr id="8" name="Text Placeholder 7">
            <a:extLst>
              <a:ext uri="{FF2B5EF4-FFF2-40B4-BE49-F238E27FC236}">
                <a16:creationId xmlns:a16="http://schemas.microsoft.com/office/drawing/2014/main" id="{27457EED-D852-414C-BC7A-BC8CC2FCE955}"/>
              </a:ext>
            </a:extLst>
          </p:cNvPr>
          <p:cNvSpPr>
            <a:spLocks noGrp="1"/>
          </p:cNvSpPr>
          <p:nvPr>
            <p:ph type="body" sz="quarter" idx="13" hasCustomPrompt="1"/>
          </p:nvPr>
        </p:nvSpPr>
        <p:spPr>
          <a:xfrm>
            <a:off x="596900" y="1073320"/>
            <a:ext cx="10698479" cy="644801"/>
          </a:xfrm>
        </p:spPr>
        <p:txBody>
          <a:bodyPr vert="horz" lIns="0" tIns="0" rIns="0" bIns="0" rtlCol="0" anchor="t" anchorCtr="0">
            <a:noAutofit/>
          </a:bodyPr>
          <a:lstStyle>
            <a:lvl1pPr marL="0" indent="0">
              <a:lnSpc>
                <a:spcPct val="100000"/>
              </a:lnSpc>
              <a:buNone/>
              <a:tabLst/>
              <a:defRPr lang="en-US" sz="2600" dirty="0">
                <a:solidFill>
                  <a:schemeClr val="tx1">
                    <a:lumMod val="65000"/>
                    <a:lumOff val="35000"/>
                  </a:schemeClr>
                </a:solidFill>
                <a:latin typeface="Calibri Light" panose="020F0302020204030204" pitchFamily="34" charset="0"/>
                <a:ea typeface="+mj-ea"/>
                <a:cs typeface="Calibri Light" panose="020F0302020204030204" pitchFamily="34" charset="0"/>
              </a:defRPr>
            </a:lvl1pPr>
          </a:lstStyle>
          <a:p>
            <a:pPr marL="0" lvl="0" indent="9525">
              <a:lnSpc>
                <a:spcPct val="100000"/>
              </a:lnSpc>
              <a:spcBef>
                <a:spcPct val="0"/>
              </a:spcBef>
            </a:pP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Heading (Calibri Light 26pt) Lorem ipsum dolor sit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amet</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consectetur</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adipiscing</a:t>
            </a:r>
            <a:endParaRPr lang="en-US" sz="2600" dirty="0">
              <a:solidFill>
                <a:schemeClr val="tx1">
                  <a:lumMod val="65000"/>
                  <a:lumOff val="35000"/>
                </a:schemeClr>
              </a:solidFill>
              <a:latin typeface="Calibri Light" panose="020F0302020204030204" pitchFamily="34" charset="0"/>
              <a:cs typeface="Calibri Light" panose="020F0302020204030204" pitchFamily="34" charset="0"/>
            </a:endParaRPr>
          </a:p>
          <a:p>
            <a:pPr marL="0" lvl="0" indent="9525">
              <a:lnSpc>
                <a:spcPct val="100000"/>
              </a:lnSpc>
              <a:spcBef>
                <a:spcPct val="0"/>
              </a:spcBef>
            </a:pPr>
            <a:endParaRPr lang="en-US" dirty="0"/>
          </a:p>
        </p:txBody>
      </p:sp>
      <p:sp>
        <p:nvSpPr>
          <p:cNvPr id="16" name="Text Placeholder 15">
            <a:extLst>
              <a:ext uri="{FF2B5EF4-FFF2-40B4-BE49-F238E27FC236}">
                <a16:creationId xmlns:a16="http://schemas.microsoft.com/office/drawing/2014/main" id="{18CD87A9-7A2F-8445-BD98-F7141BD061D5}"/>
              </a:ext>
            </a:extLst>
          </p:cNvPr>
          <p:cNvSpPr>
            <a:spLocks noGrp="1"/>
          </p:cNvSpPr>
          <p:nvPr>
            <p:ph type="body" sz="quarter" idx="14" hasCustomPrompt="1"/>
          </p:nvPr>
        </p:nvSpPr>
        <p:spPr>
          <a:xfrm>
            <a:off x="596901" y="2430200"/>
            <a:ext cx="5702300" cy="231533"/>
          </a:xfrm>
        </p:spPr>
        <p:txBody>
          <a:bodyPr vert="horz" lIns="0" tIns="0" rIns="0" bIns="0" rtlCol="0" anchor="t">
            <a:noAutofit/>
          </a:bodyPr>
          <a:lstStyle>
            <a:lvl1pPr marL="0" indent="0">
              <a:lnSpc>
                <a:spcPct val="90000"/>
              </a:lnSpc>
              <a:buNone/>
              <a:defRPr lang="en-US" sz="1200" b="1" spc="50" dirty="0">
                <a:solidFill>
                  <a:schemeClr val="accent3"/>
                </a:solidFill>
                <a:latin typeface="Calibri" panose="020F0502020204030204" pitchFamily="34" charset="0"/>
                <a:ea typeface="+mj-ea"/>
                <a:cs typeface="Calibri" panose="020F0502020204030204" pitchFamily="34" charset="0"/>
              </a:defRPr>
            </a:lvl1pPr>
          </a:lstStyle>
          <a:p>
            <a:pPr marL="0" lvl="0">
              <a:spcBef>
                <a:spcPct val="0"/>
              </a:spcBef>
            </a:pPr>
            <a:r>
              <a:rPr lang="en-US" sz="1200" b="1" spc="50" dirty="0">
                <a:solidFill>
                  <a:schemeClr val="accent1"/>
                </a:solidFill>
                <a:latin typeface="Calibri" panose="020F0502020204030204" pitchFamily="34" charset="0"/>
                <a:cs typeface="Calibri" panose="020F0502020204030204" pitchFamily="34" charset="0"/>
              </a:rPr>
              <a:t>EYEBROW TEXT - (Calibri Bold 12pt, Spacing 0.5, All Caps)</a:t>
            </a:r>
          </a:p>
        </p:txBody>
      </p:sp>
      <p:sp>
        <p:nvSpPr>
          <p:cNvPr id="18" name="Text Placeholder 17">
            <a:extLst>
              <a:ext uri="{FF2B5EF4-FFF2-40B4-BE49-F238E27FC236}">
                <a16:creationId xmlns:a16="http://schemas.microsoft.com/office/drawing/2014/main" id="{53B0B0BF-AE94-424B-9097-1BDB86BB1FA9}"/>
              </a:ext>
            </a:extLst>
          </p:cNvPr>
          <p:cNvSpPr>
            <a:spLocks noGrp="1"/>
          </p:cNvSpPr>
          <p:nvPr>
            <p:ph type="body" sz="quarter" idx="15" hasCustomPrompt="1"/>
          </p:nvPr>
        </p:nvSpPr>
        <p:spPr>
          <a:xfrm>
            <a:off x="596901" y="2791214"/>
            <a:ext cx="5702300" cy="358386"/>
          </a:xfrm>
        </p:spPr>
        <p:txBody>
          <a:bodyPr vert="horz" lIns="0" tIns="0" rIns="0" bIns="0" rtlCol="0" anchor="t" anchorCtr="0">
            <a:noAutofit/>
          </a:bodyPr>
          <a:lstStyle>
            <a:lvl1pPr marL="0" indent="0">
              <a:lnSpc>
                <a:spcPct val="113000"/>
              </a:lnSpc>
              <a:buNone/>
              <a:defRPr lang="en-US" sz="1600" b="1" dirty="0">
                <a:solidFill>
                  <a:schemeClr val="tx1">
                    <a:lumMod val="75000"/>
                    <a:lumOff val="25000"/>
                  </a:schemeClr>
                </a:solidFill>
                <a:latin typeface="Calibri" panose="020F0502020204030204" pitchFamily="34" charset="0"/>
                <a:ea typeface="+mj-ea"/>
                <a:cs typeface="Calibri" panose="020F0502020204030204" pitchFamily="34" charset="0"/>
              </a:defRPr>
            </a:lvl1pPr>
          </a:lstStyle>
          <a:p>
            <a:pPr marL="57150" lvl="0" indent="-285750">
              <a:lnSpc>
                <a:spcPct val="114000"/>
              </a:lnSpc>
              <a:spcBef>
                <a:spcPct val="0"/>
              </a:spcBef>
              <a:spcAft>
                <a:spcPts val="1200"/>
              </a:spcAft>
            </a:pPr>
            <a:r>
              <a:rPr lang="en-US" sz="1600" b="1" dirty="0">
                <a:solidFill>
                  <a:schemeClr val="tx1">
                    <a:lumMod val="75000"/>
                    <a:lumOff val="25000"/>
                  </a:schemeClr>
                </a:solidFill>
                <a:latin typeface="Calibri" panose="020F0502020204030204" pitchFamily="34" charset="0"/>
                <a:cs typeface="Calibri" panose="020F0502020204030204" pitchFamily="34" charset="0"/>
              </a:rPr>
              <a:t>Body Headline Text - (Calibri Bold 16pt)</a:t>
            </a:r>
          </a:p>
        </p:txBody>
      </p:sp>
      <p:sp>
        <p:nvSpPr>
          <p:cNvPr id="9" name="Text Placeholder 8">
            <a:extLst>
              <a:ext uri="{FF2B5EF4-FFF2-40B4-BE49-F238E27FC236}">
                <a16:creationId xmlns:a16="http://schemas.microsoft.com/office/drawing/2014/main" id="{E8132976-3C7C-ED46-AC5F-0C5FF8B936AD}"/>
              </a:ext>
            </a:extLst>
          </p:cNvPr>
          <p:cNvSpPr>
            <a:spLocks noGrp="1"/>
          </p:cNvSpPr>
          <p:nvPr>
            <p:ph type="body" sz="quarter" idx="16" hasCustomPrompt="1"/>
          </p:nvPr>
        </p:nvSpPr>
        <p:spPr>
          <a:xfrm>
            <a:off x="6873875" y="5493501"/>
            <a:ext cx="3855085" cy="138499"/>
          </a:xfrm>
        </p:spPr>
        <p:txBody>
          <a:bodyPr wrap="square" lIns="0" tIns="0" rIns="0" bIns="0">
            <a:spAutoFit/>
          </a:bodyPr>
          <a:lstStyle>
            <a:lvl1pPr marL="0" indent="0">
              <a:buFont typeface="Arial" panose="020B0604020202020204" pitchFamily="34" charset="0"/>
              <a:buNone/>
              <a:defRPr lang="en-US" sz="1000" dirty="0">
                <a:solidFill>
                  <a:schemeClr val="bg1">
                    <a:lumMod val="65000"/>
                  </a:schemeClr>
                </a:solidFill>
                <a:latin typeface="+mj-lt"/>
                <a:ea typeface="Roboto" panose="02000000000000000000" pitchFamily="2" charset="0"/>
                <a:cs typeface="Calibri" panose="020F0502020204030204" pitchFamily="34" charset="0"/>
              </a:defRPr>
            </a:lvl1pPr>
          </a:lstStyle>
          <a:p>
            <a:pPr marL="0" lvl="0"/>
            <a:r>
              <a:rPr lang="en-US" sz="1000" dirty="0">
                <a:solidFill>
                  <a:schemeClr val="bg1">
                    <a:lumMod val="65000"/>
                  </a:schemeClr>
                </a:solidFill>
                <a:latin typeface="+mj-lt"/>
                <a:ea typeface="Roboto" panose="02000000000000000000" pitchFamily="2" charset="0"/>
                <a:cs typeface="Calibri" panose="020F0502020204030204" pitchFamily="34" charset="0"/>
              </a:rPr>
              <a:t>Resource noted if applicable (Calibri Light 10pt)</a:t>
            </a:r>
          </a:p>
        </p:txBody>
      </p:sp>
      <p:sp>
        <p:nvSpPr>
          <p:cNvPr id="25" name="Picture Placeholder 24">
            <a:extLst>
              <a:ext uri="{FF2B5EF4-FFF2-40B4-BE49-F238E27FC236}">
                <a16:creationId xmlns:a16="http://schemas.microsoft.com/office/drawing/2014/main" id="{C2C76F1D-1164-1D42-B9AB-228C39F44388}"/>
              </a:ext>
            </a:extLst>
          </p:cNvPr>
          <p:cNvSpPr>
            <a:spLocks noGrp="1"/>
          </p:cNvSpPr>
          <p:nvPr>
            <p:ph type="pic" sz="quarter" idx="17" hasCustomPrompt="1"/>
          </p:nvPr>
        </p:nvSpPr>
        <p:spPr>
          <a:xfrm>
            <a:off x="6867526" y="2513437"/>
            <a:ext cx="4705984" cy="2787997"/>
          </a:xfrm>
        </p:spPr>
        <p:txBody>
          <a:bodyPr/>
          <a:lstStyle>
            <a:lvl1pPr marL="0" indent="0" algn="ctr">
              <a:buNone/>
              <a:defRPr>
                <a:solidFill>
                  <a:schemeClr val="tx1">
                    <a:lumMod val="50000"/>
                    <a:lumOff val="50000"/>
                  </a:schemeClr>
                </a:solidFill>
              </a:defRPr>
            </a:lvl1pPr>
          </a:lstStyle>
          <a:p>
            <a:r>
              <a:rPr lang="en-US" dirty="0"/>
              <a:t>Supporting Graphic</a:t>
            </a:r>
          </a:p>
        </p:txBody>
      </p:sp>
    </p:spTree>
    <p:extLst>
      <p:ext uri="{BB962C8B-B14F-4D97-AF65-F5344CB8AC3E}">
        <p14:creationId xmlns:p14="http://schemas.microsoft.com/office/powerpoint/2010/main" val="65855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Long-form + Graphic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BD6C-7182-7C46-B278-74E8CA90639D}"/>
              </a:ext>
            </a:extLst>
          </p:cNvPr>
          <p:cNvSpPr>
            <a:spLocks noGrp="1"/>
          </p:cNvSpPr>
          <p:nvPr>
            <p:ph type="title" hasCustomPrompt="1"/>
          </p:nvPr>
        </p:nvSpPr>
        <p:spPr>
          <a:xfrm>
            <a:off x="596900" y="545233"/>
            <a:ext cx="8721733" cy="451886"/>
          </a:xfrm>
        </p:spPr>
        <p:txBody>
          <a:bodyPr vert="horz" lIns="0" tIns="0" rIns="0" bIns="0" rtlCol="0" anchor="t" anchorCtr="0">
            <a:noAutofit/>
          </a:bodyPr>
          <a:lstStyle>
            <a:lvl1pPr>
              <a:lnSpc>
                <a:spcPct val="125000"/>
              </a:lnSpc>
              <a:defRPr lang="en-US" sz="2000" b="1" dirty="0">
                <a:solidFill>
                  <a:schemeClr val="accent2"/>
                </a:solidFill>
                <a:latin typeface="Calibri" panose="020F0502020204030204" pitchFamily="34" charset="0"/>
                <a:cs typeface="Calibri" panose="020F0502020204030204" pitchFamily="34" charset="0"/>
              </a:defRPr>
            </a:lvl1pPr>
          </a:lstStyle>
          <a:p>
            <a:pPr>
              <a:lnSpc>
                <a:spcPct val="125000"/>
              </a:lnSpc>
            </a:pPr>
            <a:r>
              <a:rPr lang="en-US" sz="2000" b="1" dirty="0">
                <a:solidFill>
                  <a:schemeClr val="accent1"/>
                </a:solidFill>
                <a:latin typeface="Calibri" panose="020F0502020204030204" pitchFamily="34" charset="0"/>
                <a:cs typeface="Calibri" panose="020F0502020204030204" pitchFamily="34" charset="0"/>
              </a:rPr>
              <a:t>Page Header - (Calibri Bold 20pt)</a:t>
            </a:r>
          </a:p>
        </p:txBody>
      </p:sp>
      <p:sp>
        <p:nvSpPr>
          <p:cNvPr id="5" name="Footer Placeholder 4">
            <a:extLst>
              <a:ext uri="{FF2B5EF4-FFF2-40B4-BE49-F238E27FC236}">
                <a16:creationId xmlns:a16="http://schemas.microsoft.com/office/drawing/2014/main" id="{1C85C1EE-0824-954E-A0C8-6BDD5216A77C}"/>
              </a:ext>
            </a:extLst>
          </p:cNvPr>
          <p:cNvSpPr>
            <a:spLocks noGrp="1"/>
          </p:cNvSpPr>
          <p:nvPr>
            <p:ph type="ftr" sz="quarter" idx="11"/>
          </p:nvPr>
        </p:nvSpPr>
        <p:spPr/>
        <p:txBody>
          <a:bodyPr/>
          <a:lstStyle/>
          <a:p>
            <a:r>
              <a:rPr lang="en-US"/>
              <a:t>Cedar Gate Technologies, LLC.  Proprietary and Confidential Information.  All Rights Reserved.</a:t>
            </a:r>
          </a:p>
        </p:txBody>
      </p:sp>
      <p:sp>
        <p:nvSpPr>
          <p:cNvPr id="6" name="Slide Number Placeholder 5">
            <a:extLst>
              <a:ext uri="{FF2B5EF4-FFF2-40B4-BE49-F238E27FC236}">
                <a16:creationId xmlns:a16="http://schemas.microsoft.com/office/drawing/2014/main" id="{45DE39CE-EBFD-9B48-B5E3-D07A5A9EF7CA}"/>
              </a:ext>
            </a:extLst>
          </p:cNvPr>
          <p:cNvSpPr>
            <a:spLocks noGrp="1"/>
          </p:cNvSpPr>
          <p:nvPr>
            <p:ph type="sldNum" sz="quarter" idx="12"/>
          </p:nvPr>
        </p:nvSpPr>
        <p:spPr>
          <a:xfrm>
            <a:off x="11338560" y="6391656"/>
            <a:ext cx="234950" cy="144396"/>
          </a:xfrm>
          <a:prstGeom prst="rect">
            <a:avLst/>
          </a:prstGeom>
        </p:spPr>
        <p:txBody>
          <a:bodyPr/>
          <a:lstStyle/>
          <a:p>
            <a:fld id="{2C35CAE1-C6AF-9640-A18C-059E9F109CA2}" type="slidenum">
              <a:rPr lang="en-US" smtClean="0"/>
              <a:t>‹#›</a:t>
            </a:fld>
            <a:endParaRPr lang="en-US"/>
          </a:p>
        </p:txBody>
      </p:sp>
      <p:sp>
        <p:nvSpPr>
          <p:cNvPr id="3" name="Content Placeholder 2">
            <a:extLst>
              <a:ext uri="{FF2B5EF4-FFF2-40B4-BE49-F238E27FC236}">
                <a16:creationId xmlns:a16="http://schemas.microsoft.com/office/drawing/2014/main" id="{F072D246-CCF4-7849-8148-70C7BA7894C2}"/>
              </a:ext>
            </a:extLst>
          </p:cNvPr>
          <p:cNvSpPr>
            <a:spLocks noGrp="1"/>
          </p:cNvSpPr>
          <p:nvPr>
            <p:ph idx="1" hasCustomPrompt="1"/>
          </p:nvPr>
        </p:nvSpPr>
        <p:spPr>
          <a:xfrm>
            <a:off x="596901" y="3258792"/>
            <a:ext cx="5702300" cy="2525889"/>
          </a:xfrm>
        </p:spPr>
        <p:txBody>
          <a:bodyPr vert="horz" lIns="0" tIns="0" rIns="0" bIns="0" rtlCol="0" anchor="t" anchorCtr="0">
            <a:noAutofit/>
          </a:bodyPr>
          <a:lstStyle>
            <a:lvl1pPr marL="0" indent="0">
              <a:lnSpc>
                <a:spcPct val="113000"/>
              </a:lnSpc>
              <a:spcBef>
                <a:spcPts val="0"/>
              </a:spcBef>
              <a:spcAft>
                <a:spcPts val="600"/>
              </a:spcAft>
              <a:buNone/>
              <a:defRPr lang="en-US" sz="1500" dirty="0" smtClean="0">
                <a:solidFill>
                  <a:schemeClr val="tx1">
                    <a:lumMod val="75000"/>
                    <a:lumOff val="25000"/>
                  </a:schemeClr>
                </a:solidFill>
                <a:latin typeface="+mj-lt"/>
                <a:ea typeface="+mj-ea"/>
                <a:cs typeface="+mj-cs"/>
              </a:defRPr>
            </a:lvl1pPr>
            <a:lvl2pPr>
              <a:defRPr lang="en-US" sz="1800" dirty="0" smtClean="0"/>
            </a:lvl2pPr>
            <a:lvl3pPr>
              <a:defRPr lang="en-US" sz="1800" dirty="0" smtClean="0"/>
            </a:lvl3pPr>
            <a:lvl4pPr>
              <a:defRPr lang="en-US" dirty="0" smtClean="0"/>
            </a:lvl4pPr>
            <a:lvl5pPr>
              <a:defRPr lang="en-US" dirty="0"/>
            </a:lvl5pPr>
          </a:lstStyle>
          <a:p>
            <a:pPr>
              <a:lnSpc>
                <a:spcPct val="114000"/>
              </a:lnSpc>
              <a:spcAft>
                <a:spcPts val="1200"/>
              </a:spcAft>
            </a:pPr>
            <a:r>
              <a:rPr lang="en-US" sz="1500" dirty="0">
                <a:solidFill>
                  <a:schemeClr val="tx1">
                    <a:lumMod val="75000"/>
                    <a:lumOff val="25000"/>
                  </a:schemeClr>
                </a:solidFill>
              </a:rPr>
              <a:t>Long-form Text - (Calibri Light 15pt) Lorem ipsum dolor sit </a:t>
            </a:r>
            <a:r>
              <a:rPr lang="en-US" sz="1500" dirty="0" err="1">
                <a:solidFill>
                  <a:schemeClr val="tx1">
                    <a:lumMod val="75000"/>
                    <a:lumOff val="25000"/>
                  </a:schemeClr>
                </a:solidFill>
              </a:rPr>
              <a:t>amet</a:t>
            </a:r>
            <a:r>
              <a:rPr lang="en-US" sz="1500" dirty="0">
                <a:solidFill>
                  <a:schemeClr val="tx1">
                    <a:lumMod val="75000"/>
                    <a:lumOff val="25000"/>
                  </a:schemeClr>
                </a:solidFill>
              </a:rPr>
              <a:t>, </a:t>
            </a:r>
            <a:r>
              <a:rPr lang="en-US" sz="1500" dirty="0" err="1">
                <a:solidFill>
                  <a:schemeClr val="tx1">
                    <a:lumMod val="75000"/>
                    <a:lumOff val="25000"/>
                  </a:schemeClr>
                </a:solidFill>
              </a:rPr>
              <a:t>consectetur</a:t>
            </a:r>
            <a:r>
              <a:rPr lang="en-US" sz="1500" dirty="0">
                <a:solidFill>
                  <a:schemeClr val="tx1">
                    <a:lumMod val="75000"/>
                    <a:lumOff val="25000"/>
                  </a:schemeClr>
                </a:solidFill>
              </a:rPr>
              <a:t> </a:t>
            </a:r>
            <a:r>
              <a:rPr lang="en-US" sz="1500" dirty="0" err="1">
                <a:solidFill>
                  <a:schemeClr val="tx1">
                    <a:lumMod val="75000"/>
                    <a:lumOff val="25000"/>
                  </a:schemeClr>
                </a:solidFill>
              </a:rPr>
              <a:t>adipiscing</a:t>
            </a:r>
            <a:r>
              <a:rPr lang="en-US" sz="1500" dirty="0">
                <a:solidFill>
                  <a:schemeClr val="tx1">
                    <a:lumMod val="75000"/>
                    <a:lumOff val="25000"/>
                  </a:schemeClr>
                </a:solidFill>
              </a:rPr>
              <a:t> </a:t>
            </a:r>
            <a:r>
              <a:rPr lang="en-US" sz="1500" dirty="0" err="1">
                <a:solidFill>
                  <a:schemeClr val="tx1">
                    <a:lumMod val="75000"/>
                    <a:lumOff val="25000"/>
                  </a:schemeClr>
                </a:solidFill>
              </a:rPr>
              <a:t>elit</a:t>
            </a:r>
            <a:r>
              <a:rPr lang="en-US" sz="1500" dirty="0">
                <a:solidFill>
                  <a:schemeClr val="tx1">
                    <a:lumMod val="75000"/>
                    <a:lumOff val="25000"/>
                  </a:schemeClr>
                </a:solidFill>
              </a:rPr>
              <a:t>, </a:t>
            </a:r>
            <a:r>
              <a:rPr lang="en-US" sz="1500" dirty="0" err="1">
                <a:solidFill>
                  <a:schemeClr val="tx1">
                    <a:lumMod val="75000"/>
                    <a:lumOff val="25000"/>
                  </a:schemeClr>
                </a:solidFill>
              </a:rPr>
              <a:t>sed</a:t>
            </a:r>
            <a:r>
              <a:rPr lang="en-US" sz="1500" dirty="0">
                <a:solidFill>
                  <a:schemeClr val="tx1">
                    <a:lumMod val="75000"/>
                    <a:lumOff val="25000"/>
                  </a:schemeClr>
                </a:solidFill>
              </a:rPr>
              <a:t> do </a:t>
            </a:r>
            <a:r>
              <a:rPr lang="en-US" sz="1500" dirty="0" err="1">
                <a:solidFill>
                  <a:schemeClr val="tx1">
                    <a:lumMod val="75000"/>
                    <a:lumOff val="25000"/>
                  </a:schemeClr>
                </a:solidFill>
              </a:rPr>
              <a:t>eiusmod</a:t>
            </a:r>
            <a:r>
              <a:rPr lang="en-US" sz="1500" dirty="0">
                <a:solidFill>
                  <a:schemeClr val="tx1">
                    <a:lumMod val="75000"/>
                    <a:lumOff val="25000"/>
                  </a:schemeClr>
                </a:solidFill>
              </a:rPr>
              <a:t> </a:t>
            </a:r>
            <a:r>
              <a:rPr lang="en-US" sz="1500" dirty="0" err="1">
                <a:solidFill>
                  <a:schemeClr val="tx1">
                    <a:lumMod val="75000"/>
                    <a:lumOff val="25000"/>
                  </a:schemeClr>
                </a:solidFill>
              </a:rPr>
              <a:t>tempor</a:t>
            </a:r>
            <a:r>
              <a:rPr lang="en-US" sz="1500" dirty="0">
                <a:solidFill>
                  <a:schemeClr val="tx1">
                    <a:lumMod val="75000"/>
                    <a:lumOff val="25000"/>
                  </a:schemeClr>
                </a:solidFill>
              </a:rPr>
              <a:t> </a:t>
            </a:r>
            <a:r>
              <a:rPr lang="en-US" sz="1500" dirty="0" err="1">
                <a:solidFill>
                  <a:schemeClr val="tx1">
                    <a:lumMod val="75000"/>
                    <a:lumOff val="25000"/>
                  </a:schemeClr>
                </a:solidFill>
              </a:rPr>
              <a:t>incididunt</a:t>
            </a:r>
            <a:r>
              <a:rPr lang="en-US" sz="1500" dirty="0">
                <a:solidFill>
                  <a:schemeClr val="tx1">
                    <a:lumMod val="75000"/>
                    <a:lumOff val="25000"/>
                  </a:schemeClr>
                </a:solidFill>
              </a:rPr>
              <a:t> </a:t>
            </a:r>
            <a:r>
              <a:rPr lang="en-US" sz="1500" dirty="0" err="1">
                <a:solidFill>
                  <a:schemeClr val="tx1">
                    <a:lumMod val="75000"/>
                    <a:lumOff val="25000"/>
                  </a:schemeClr>
                </a:solidFill>
              </a:rPr>
              <a:t>ut</a:t>
            </a:r>
            <a:r>
              <a:rPr lang="en-US" sz="1500" dirty="0">
                <a:solidFill>
                  <a:schemeClr val="tx1">
                    <a:lumMod val="75000"/>
                    <a:lumOff val="25000"/>
                  </a:schemeClr>
                </a:solidFill>
              </a:rPr>
              <a:t> </a:t>
            </a:r>
            <a:r>
              <a:rPr lang="en-US" sz="1500" dirty="0" err="1">
                <a:solidFill>
                  <a:schemeClr val="tx1">
                    <a:lumMod val="75000"/>
                    <a:lumOff val="25000"/>
                  </a:schemeClr>
                </a:solidFill>
              </a:rPr>
              <a:t>labore</a:t>
            </a:r>
            <a:r>
              <a:rPr lang="en-US" sz="1500" dirty="0">
                <a:solidFill>
                  <a:schemeClr val="tx1">
                    <a:lumMod val="75000"/>
                    <a:lumOff val="25000"/>
                  </a:schemeClr>
                </a:solidFill>
              </a:rPr>
              <a:t> et dolore magna </a:t>
            </a:r>
            <a:r>
              <a:rPr lang="en-US" sz="1500" dirty="0" err="1">
                <a:solidFill>
                  <a:schemeClr val="tx1">
                    <a:lumMod val="75000"/>
                    <a:lumOff val="25000"/>
                  </a:schemeClr>
                </a:solidFill>
              </a:rPr>
              <a:t>aliqua</a:t>
            </a:r>
            <a:r>
              <a:rPr lang="en-US" sz="1500" dirty="0">
                <a:solidFill>
                  <a:schemeClr val="tx1">
                    <a:lumMod val="75000"/>
                    <a:lumOff val="25000"/>
                  </a:schemeClr>
                </a:solidFill>
              </a:rPr>
              <a:t>. Ut </a:t>
            </a:r>
            <a:r>
              <a:rPr lang="en-US" sz="1500" dirty="0" err="1">
                <a:solidFill>
                  <a:schemeClr val="tx1">
                    <a:lumMod val="75000"/>
                    <a:lumOff val="25000"/>
                  </a:schemeClr>
                </a:solidFill>
              </a:rPr>
              <a:t>enim</a:t>
            </a:r>
            <a:r>
              <a:rPr lang="en-US" sz="1500" dirty="0">
                <a:solidFill>
                  <a:schemeClr val="tx1">
                    <a:lumMod val="75000"/>
                    <a:lumOff val="25000"/>
                  </a:schemeClr>
                </a:solidFill>
              </a:rPr>
              <a:t> ad minim </a:t>
            </a:r>
            <a:r>
              <a:rPr lang="en-US" sz="1500" dirty="0" err="1">
                <a:solidFill>
                  <a:schemeClr val="tx1">
                    <a:lumMod val="75000"/>
                    <a:lumOff val="25000"/>
                  </a:schemeClr>
                </a:solidFill>
              </a:rPr>
              <a:t>veniam</a:t>
            </a:r>
            <a:r>
              <a:rPr lang="en-US" sz="1500" dirty="0">
                <a:solidFill>
                  <a:schemeClr val="tx1">
                    <a:lumMod val="75000"/>
                    <a:lumOff val="25000"/>
                  </a:schemeClr>
                </a:solidFill>
              </a:rPr>
              <a:t>, </a:t>
            </a:r>
            <a:r>
              <a:rPr lang="en-US" sz="1500" dirty="0" err="1">
                <a:solidFill>
                  <a:schemeClr val="tx1">
                    <a:lumMod val="75000"/>
                    <a:lumOff val="25000"/>
                  </a:schemeClr>
                </a:solidFill>
              </a:rPr>
              <a:t>quis</a:t>
            </a:r>
            <a:r>
              <a:rPr lang="en-US" sz="1500" dirty="0">
                <a:solidFill>
                  <a:schemeClr val="tx1">
                    <a:lumMod val="75000"/>
                    <a:lumOff val="25000"/>
                  </a:schemeClr>
                </a:solidFill>
              </a:rPr>
              <a:t> </a:t>
            </a:r>
            <a:r>
              <a:rPr lang="en-US" sz="1500" dirty="0" err="1">
                <a:solidFill>
                  <a:schemeClr val="tx1">
                    <a:lumMod val="75000"/>
                    <a:lumOff val="25000"/>
                  </a:schemeClr>
                </a:solidFill>
              </a:rPr>
              <a:t>nostrud</a:t>
            </a:r>
            <a:r>
              <a:rPr lang="en-US" sz="1500" dirty="0">
                <a:solidFill>
                  <a:schemeClr val="tx1">
                    <a:lumMod val="75000"/>
                    <a:lumOff val="25000"/>
                  </a:schemeClr>
                </a:solidFill>
              </a:rPr>
              <a:t> exercitation </a:t>
            </a:r>
            <a:r>
              <a:rPr lang="en-US" sz="1500" dirty="0" err="1">
                <a:solidFill>
                  <a:schemeClr val="tx1">
                    <a:lumMod val="75000"/>
                    <a:lumOff val="25000"/>
                  </a:schemeClr>
                </a:solidFill>
              </a:rPr>
              <a:t>ullamco</a:t>
            </a:r>
            <a:r>
              <a:rPr lang="en-US" sz="1500" dirty="0">
                <a:solidFill>
                  <a:schemeClr val="tx1">
                    <a:lumMod val="75000"/>
                    <a:lumOff val="25000"/>
                  </a:schemeClr>
                </a:solidFill>
              </a:rPr>
              <a:t> </a:t>
            </a:r>
            <a:r>
              <a:rPr lang="en-US" sz="1500" dirty="0" err="1">
                <a:solidFill>
                  <a:schemeClr val="tx1">
                    <a:lumMod val="75000"/>
                    <a:lumOff val="25000"/>
                  </a:schemeClr>
                </a:solidFill>
              </a:rPr>
              <a:t>laboris</a:t>
            </a:r>
            <a:r>
              <a:rPr lang="en-US" sz="1500" dirty="0">
                <a:solidFill>
                  <a:schemeClr val="tx1">
                    <a:lumMod val="75000"/>
                    <a:lumOff val="25000"/>
                  </a:schemeClr>
                </a:solidFill>
              </a:rPr>
              <a:t> nisi </a:t>
            </a:r>
            <a:r>
              <a:rPr lang="en-US" sz="1500" dirty="0" err="1">
                <a:solidFill>
                  <a:schemeClr val="tx1">
                    <a:lumMod val="75000"/>
                    <a:lumOff val="25000"/>
                  </a:schemeClr>
                </a:solidFill>
              </a:rPr>
              <a:t>ut</a:t>
            </a:r>
            <a:r>
              <a:rPr lang="en-US" sz="1500" dirty="0">
                <a:solidFill>
                  <a:schemeClr val="tx1">
                    <a:lumMod val="75000"/>
                    <a:lumOff val="25000"/>
                  </a:schemeClr>
                </a:solidFill>
              </a:rPr>
              <a:t> </a:t>
            </a:r>
            <a:r>
              <a:rPr lang="en-US" sz="1500" dirty="0" err="1">
                <a:solidFill>
                  <a:schemeClr val="tx1">
                    <a:lumMod val="75000"/>
                    <a:lumOff val="25000"/>
                  </a:schemeClr>
                </a:solidFill>
              </a:rPr>
              <a:t>aliquip</a:t>
            </a:r>
            <a:r>
              <a:rPr lang="en-US" sz="1500" dirty="0">
                <a:solidFill>
                  <a:schemeClr val="tx1">
                    <a:lumMod val="75000"/>
                    <a:lumOff val="25000"/>
                  </a:schemeClr>
                </a:solidFill>
              </a:rPr>
              <a:t> ex </a:t>
            </a:r>
            <a:r>
              <a:rPr lang="en-US" sz="1500" dirty="0" err="1">
                <a:solidFill>
                  <a:schemeClr val="tx1">
                    <a:lumMod val="75000"/>
                    <a:lumOff val="25000"/>
                  </a:schemeClr>
                </a:solidFill>
              </a:rPr>
              <a:t>ea</a:t>
            </a:r>
            <a:r>
              <a:rPr lang="en-US" sz="1500" dirty="0">
                <a:solidFill>
                  <a:schemeClr val="tx1">
                    <a:lumMod val="75000"/>
                    <a:lumOff val="25000"/>
                  </a:schemeClr>
                </a:solidFill>
              </a:rPr>
              <a:t> </a:t>
            </a:r>
            <a:r>
              <a:rPr lang="en-US" sz="1500" dirty="0" err="1">
                <a:solidFill>
                  <a:schemeClr val="tx1">
                    <a:lumMod val="75000"/>
                    <a:lumOff val="25000"/>
                  </a:schemeClr>
                </a:solidFill>
              </a:rPr>
              <a:t>commodo</a:t>
            </a:r>
            <a:r>
              <a:rPr lang="en-US" sz="1500" dirty="0">
                <a:solidFill>
                  <a:schemeClr val="tx1">
                    <a:lumMod val="75000"/>
                    <a:lumOff val="25000"/>
                  </a:schemeClr>
                </a:solidFill>
              </a:rPr>
              <a:t> </a:t>
            </a:r>
            <a:r>
              <a:rPr lang="en-US" sz="1500" dirty="0" err="1">
                <a:solidFill>
                  <a:schemeClr val="tx1">
                    <a:lumMod val="75000"/>
                    <a:lumOff val="25000"/>
                  </a:schemeClr>
                </a:solidFill>
              </a:rPr>
              <a:t>consequat</a:t>
            </a:r>
            <a:r>
              <a:rPr lang="en-US" sz="1500" dirty="0">
                <a:solidFill>
                  <a:schemeClr val="tx1">
                    <a:lumMod val="75000"/>
                    <a:lumOff val="25000"/>
                  </a:schemeClr>
                </a:solidFill>
              </a:rPr>
              <a:t>.</a:t>
            </a:r>
          </a:p>
          <a:p>
            <a:pPr>
              <a:lnSpc>
                <a:spcPct val="114000"/>
              </a:lnSpc>
              <a:spcAft>
                <a:spcPts val="1200"/>
              </a:spcAft>
            </a:pPr>
            <a:r>
              <a:rPr lang="en-US" sz="1500" dirty="0">
                <a:solidFill>
                  <a:schemeClr val="tx1">
                    <a:lumMod val="75000"/>
                    <a:lumOff val="25000"/>
                  </a:schemeClr>
                </a:solidFill>
              </a:rPr>
              <a:t>Long-form Text - (Calibri Light 15pt) </a:t>
            </a:r>
            <a:r>
              <a:rPr lang="en-US" sz="1500" dirty="0" err="1">
                <a:solidFill>
                  <a:schemeClr val="tx1">
                    <a:lumMod val="75000"/>
                    <a:lumOff val="25000"/>
                  </a:schemeClr>
                </a:solidFill>
              </a:rPr>
              <a:t>Sed</a:t>
            </a:r>
            <a:r>
              <a:rPr lang="en-US" sz="1500" dirty="0">
                <a:solidFill>
                  <a:schemeClr val="tx1">
                    <a:lumMod val="75000"/>
                    <a:lumOff val="25000"/>
                  </a:schemeClr>
                </a:solidFill>
              </a:rPr>
              <a:t> </a:t>
            </a:r>
            <a:r>
              <a:rPr lang="en-US" sz="1500" dirty="0" err="1">
                <a:solidFill>
                  <a:schemeClr val="tx1">
                    <a:lumMod val="75000"/>
                    <a:lumOff val="25000"/>
                  </a:schemeClr>
                </a:solidFill>
              </a:rPr>
              <a:t>ut</a:t>
            </a:r>
            <a:r>
              <a:rPr lang="en-US" sz="1500" dirty="0">
                <a:solidFill>
                  <a:schemeClr val="tx1">
                    <a:lumMod val="75000"/>
                    <a:lumOff val="25000"/>
                  </a:schemeClr>
                </a:solidFill>
              </a:rPr>
              <a:t> </a:t>
            </a:r>
            <a:r>
              <a:rPr lang="en-US" sz="1500" dirty="0" err="1">
                <a:solidFill>
                  <a:schemeClr val="tx1">
                    <a:lumMod val="75000"/>
                    <a:lumOff val="25000"/>
                  </a:schemeClr>
                </a:solidFill>
              </a:rPr>
              <a:t>perspiciatis</a:t>
            </a:r>
            <a:r>
              <a:rPr lang="en-US" sz="1500" dirty="0">
                <a:solidFill>
                  <a:schemeClr val="tx1">
                    <a:lumMod val="75000"/>
                    <a:lumOff val="25000"/>
                  </a:schemeClr>
                </a:solidFill>
              </a:rPr>
              <a:t> </a:t>
            </a:r>
            <a:r>
              <a:rPr lang="en-US" sz="1500" dirty="0" err="1">
                <a:solidFill>
                  <a:schemeClr val="tx1">
                    <a:lumMod val="75000"/>
                    <a:lumOff val="25000"/>
                  </a:schemeClr>
                </a:solidFill>
              </a:rPr>
              <a:t>unde</a:t>
            </a:r>
            <a:r>
              <a:rPr lang="en-US" sz="1500" dirty="0">
                <a:solidFill>
                  <a:schemeClr val="tx1">
                    <a:lumMod val="75000"/>
                    <a:lumOff val="25000"/>
                  </a:schemeClr>
                </a:solidFill>
              </a:rPr>
              <a:t> </a:t>
            </a:r>
            <a:r>
              <a:rPr lang="en-US" sz="1500" dirty="0" err="1">
                <a:solidFill>
                  <a:schemeClr val="tx1">
                    <a:lumMod val="75000"/>
                    <a:lumOff val="25000"/>
                  </a:schemeClr>
                </a:solidFill>
              </a:rPr>
              <a:t>omnis</a:t>
            </a:r>
            <a:r>
              <a:rPr lang="en-US" sz="1500" dirty="0">
                <a:solidFill>
                  <a:schemeClr val="tx1">
                    <a:lumMod val="75000"/>
                    <a:lumOff val="25000"/>
                  </a:schemeClr>
                </a:solidFill>
              </a:rPr>
              <a:t> </a:t>
            </a:r>
            <a:r>
              <a:rPr lang="en-US" sz="1500" dirty="0" err="1">
                <a:solidFill>
                  <a:schemeClr val="tx1">
                    <a:lumMod val="75000"/>
                    <a:lumOff val="25000"/>
                  </a:schemeClr>
                </a:solidFill>
              </a:rPr>
              <a:t>iste</a:t>
            </a:r>
            <a:r>
              <a:rPr lang="en-US" sz="1500" dirty="0">
                <a:solidFill>
                  <a:schemeClr val="tx1">
                    <a:lumMod val="75000"/>
                    <a:lumOff val="25000"/>
                  </a:schemeClr>
                </a:solidFill>
              </a:rPr>
              <a:t> </a:t>
            </a:r>
            <a:r>
              <a:rPr lang="en-US" sz="1500" dirty="0" err="1">
                <a:solidFill>
                  <a:schemeClr val="tx1">
                    <a:lumMod val="75000"/>
                    <a:lumOff val="25000"/>
                  </a:schemeClr>
                </a:solidFill>
              </a:rPr>
              <a:t>natus</a:t>
            </a:r>
            <a:r>
              <a:rPr lang="en-US" sz="1500" dirty="0">
                <a:solidFill>
                  <a:schemeClr val="tx1">
                    <a:lumMod val="75000"/>
                    <a:lumOff val="25000"/>
                  </a:schemeClr>
                </a:solidFill>
              </a:rPr>
              <a:t> error sit </a:t>
            </a:r>
            <a:r>
              <a:rPr lang="en-US" sz="1500" dirty="0" err="1">
                <a:solidFill>
                  <a:schemeClr val="tx1">
                    <a:lumMod val="75000"/>
                    <a:lumOff val="25000"/>
                  </a:schemeClr>
                </a:solidFill>
              </a:rPr>
              <a:t>voluptatem</a:t>
            </a:r>
            <a:r>
              <a:rPr lang="en-US" sz="1500" dirty="0">
                <a:solidFill>
                  <a:schemeClr val="tx1">
                    <a:lumMod val="75000"/>
                    <a:lumOff val="25000"/>
                  </a:schemeClr>
                </a:solidFill>
              </a:rPr>
              <a:t> </a:t>
            </a:r>
            <a:r>
              <a:rPr lang="en-US" sz="1500" dirty="0" err="1">
                <a:solidFill>
                  <a:schemeClr val="tx1">
                    <a:lumMod val="75000"/>
                    <a:lumOff val="25000"/>
                  </a:schemeClr>
                </a:solidFill>
              </a:rPr>
              <a:t>accusantium</a:t>
            </a:r>
            <a:r>
              <a:rPr lang="en-US" sz="1500" dirty="0">
                <a:solidFill>
                  <a:schemeClr val="tx1">
                    <a:lumMod val="75000"/>
                    <a:lumOff val="25000"/>
                  </a:schemeClr>
                </a:solidFill>
              </a:rPr>
              <a:t> </a:t>
            </a:r>
            <a:r>
              <a:rPr lang="en-US" sz="1500" dirty="0" err="1">
                <a:solidFill>
                  <a:schemeClr val="tx1">
                    <a:lumMod val="75000"/>
                    <a:lumOff val="25000"/>
                  </a:schemeClr>
                </a:solidFill>
              </a:rPr>
              <a:t>doloremque</a:t>
            </a:r>
            <a:r>
              <a:rPr lang="en-US" sz="1500" dirty="0">
                <a:solidFill>
                  <a:schemeClr val="tx1">
                    <a:lumMod val="75000"/>
                    <a:lumOff val="25000"/>
                  </a:schemeClr>
                </a:solidFill>
              </a:rPr>
              <a:t> </a:t>
            </a:r>
            <a:r>
              <a:rPr lang="en-US" sz="1500" dirty="0" err="1">
                <a:solidFill>
                  <a:schemeClr val="tx1">
                    <a:lumMod val="75000"/>
                    <a:lumOff val="25000"/>
                  </a:schemeClr>
                </a:solidFill>
              </a:rPr>
              <a:t>laudantium</a:t>
            </a:r>
            <a:r>
              <a:rPr lang="en-US" sz="1500" dirty="0">
                <a:solidFill>
                  <a:schemeClr val="tx1">
                    <a:lumMod val="75000"/>
                    <a:lumOff val="25000"/>
                  </a:schemeClr>
                </a:solidFill>
              </a:rPr>
              <a:t>, </a:t>
            </a:r>
            <a:r>
              <a:rPr lang="en-US" sz="1500" dirty="0" err="1">
                <a:solidFill>
                  <a:schemeClr val="tx1">
                    <a:lumMod val="75000"/>
                    <a:lumOff val="25000"/>
                  </a:schemeClr>
                </a:solidFill>
              </a:rPr>
              <a:t>totam</a:t>
            </a:r>
            <a:r>
              <a:rPr lang="en-US" sz="1500" dirty="0">
                <a:solidFill>
                  <a:schemeClr val="tx1">
                    <a:lumMod val="75000"/>
                    <a:lumOff val="25000"/>
                  </a:schemeClr>
                </a:solidFill>
              </a:rPr>
              <a:t> rem </a:t>
            </a:r>
            <a:r>
              <a:rPr lang="en-US" sz="1500" dirty="0" err="1">
                <a:solidFill>
                  <a:schemeClr val="tx1">
                    <a:lumMod val="75000"/>
                    <a:lumOff val="25000"/>
                  </a:schemeClr>
                </a:solidFill>
              </a:rPr>
              <a:t>aperiam</a:t>
            </a:r>
            <a:r>
              <a:rPr lang="en-US" sz="1500" dirty="0">
                <a:solidFill>
                  <a:schemeClr val="tx1">
                    <a:lumMod val="75000"/>
                    <a:lumOff val="25000"/>
                  </a:schemeClr>
                </a:solidFill>
              </a:rPr>
              <a:t>, </a:t>
            </a:r>
            <a:r>
              <a:rPr lang="en-US" sz="1500" dirty="0" err="1">
                <a:solidFill>
                  <a:schemeClr val="tx1">
                    <a:lumMod val="75000"/>
                    <a:lumOff val="25000"/>
                  </a:schemeClr>
                </a:solidFill>
              </a:rPr>
              <a:t>eaque</a:t>
            </a:r>
            <a:r>
              <a:rPr lang="en-US" sz="1500" dirty="0">
                <a:solidFill>
                  <a:schemeClr val="tx1">
                    <a:lumMod val="75000"/>
                    <a:lumOff val="25000"/>
                  </a:schemeClr>
                </a:solidFill>
              </a:rPr>
              <a:t> </a:t>
            </a:r>
            <a:r>
              <a:rPr lang="en-US" sz="1500" dirty="0" err="1">
                <a:solidFill>
                  <a:schemeClr val="tx1">
                    <a:lumMod val="75000"/>
                    <a:lumOff val="25000"/>
                  </a:schemeClr>
                </a:solidFill>
              </a:rPr>
              <a:t>ipsa</a:t>
            </a:r>
            <a:r>
              <a:rPr lang="en-US" sz="1500" dirty="0">
                <a:solidFill>
                  <a:schemeClr val="tx1">
                    <a:lumMod val="75000"/>
                    <a:lumOff val="25000"/>
                  </a:schemeClr>
                </a:solidFill>
              </a:rPr>
              <a:t> </a:t>
            </a:r>
            <a:r>
              <a:rPr lang="en-US" sz="1500" dirty="0" err="1">
                <a:solidFill>
                  <a:schemeClr val="tx1">
                    <a:lumMod val="75000"/>
                    <a:lumOff val="25000"/>
                  </a:schemeClr>
                </a:solidFill>
              </a:rPr>
              <a:t>quae</a:t>
            </a:r>
            <a:r>
              <a:rPr lang="en-US" sz="1500" dirty="0">
                <a:solidFill>
                  <a:schemeClr val="tx1">
                    <a:lumMod val="75000"/>
                    <a:lumOff val="25000"/>
                  </a:schemeClr>
                </a:solidFill>
              </a:rPr>
              <a:t> ab </a:t>
            </a:r>
            <a:r>
              <a:rPr lang="en-US" sz="1500" dirty="0" err="1">
                <a:solidFill>
                  <a:schemeClr val="tx1">
                    <a:lumMod val="75000"/>
                    <a:lumOff val="25000"/>
                  </a:schemeClr>
                </a:solidFill>
              </a:rPr>
              <a:t>illo</a:t>
            </a:r>
            <a:r>
              <a:rPr lang="en-US" sz="1500" dirty="0">
                <a:solidFill>
                  <a:schemeClr val="tx1">
                    <a:lumMod val="75000"/>
                    <a:lumOff val="25000"/>
                  </a:schemeClr>
                </a:solidFill>
              </a:rPr>
              <a:t> </a:t>
            </a:r>
            <a:r>
              <a:rPr lang="en-US" sz="1500" dirty="0" err="1">
                <a:solidFill>
                  <a:schemeClr val="tx1">
                    <a:lumMod val="75000"/>
                    <a:lumOff val="25000"/>
                  </a:schemeClr>
                </a:solidFill>
              </a:rPr>
              <a:t>inventore</a:t>
            </a:r>
            <a:r>
              <a:rPr lang="en-US" sz="1500" dirty="0">
                <a:solidFill>
                  <a:schemeClr val="tx1">
                    <a:lumMod val="75000"/>
                    <a:lumOff val="25000"/>
                  </a:schemeClr>
                </a:solidFill>
              </a:rPr>
              <a:t> </a:t>
            </a:r>
            <a:r>
              <a:rPr lang="en-US" sz="1500" dirty="0" err="1">
                <a:solidFill>
                  <a:schemeClr val="tx1">
                    <a:lumMod val="75000"/>
                    <a:lumOff val="25000"/>
                  </a:schemeClr>
                </a:solidFill>
              </a:rPr>
              <a:t>veritatis</a:t>
            </a:r>
            <a:r>
              <a:rPr lang="en-US" sz="1500" dirty="0">
                <a:solidFill>
                  <a:schemeClr val="tx1">
                    <a:lumMod val="75000"/>
                    <a:lumOff val="25000"/>
                  </a:schemeClr>
                </a:solidFill>
              </a:rPr>
              <a:t> et quasi </a:t>
            </a:r>
            <a:r>
              <a:rPr lang="en-US" sz="1500" dirty="0" err="1">
                <a:solidFill>
                  <a:schemeClr val="tx1">
                    <a:lumMod val="75000"/>
                    <a:lumOff val="25000"/>
                  </a:schemeClr>
                </a:solidFill>
              </a:rPr>
              <a:t>architecto</a:t>
            </a:r>
            <a:r>
              <a:rPr lang="en-US" sz="1500" dirty="0">
                <a:solidFill>
                  <a:schemeClr val="tx1">
                    <a:lumMod val="75000"/>
                    <a:lumOff val="25000"/>
                  </a:schemeClr>
                </a:solidFill>
              </a:rPr>
              <a:t> </a:t>
            </a:r>
            <a:r>
              <a:rPr lang="en-US" sz="1500" dirty="0" err="1">
                <a:solidFill>
                  <a:schemeClr val="tx1">
                    <a:lumMod val="75000"/>
                    <a:lumOff val="25000"/>
                  </a:schemeClr>
                </a:solidFill>
              </a:rPr>
              <a:t>beatae</a:t>
            </a:r>
            <a:r>
              <a:rPr lang="en-US" sz="1500" dirty="0">
                <a:solidFill>
                  <a:schemeClr val="tx1">
                    <a:lumMod val="75000"/>
                    <a:lumOff val="25000"/>
                  </a:schemeClr>
                </a:solidFill>
              </a:rPr>
              <a:t> vitae dicta </a:t>
            </a:r>
            <a:r>
              <a:rPr lang="en-US" sz="1500" dirty="0" err="1">
                <a:solidFill>
                  <a:schemeClr val="tx1">
                    <a:lumMod val="75000"/>
                    <a:lumOff val="25000"/>
                  </a:schemeClr>
                </a:solidFill>
              </a:rPr>
              <a:t>sunt</a:t>
            </a:r>
            <a:r>
              <a:rPr lang="en-US" sz="1500" dirty="0">
                <a:solidFill>
                  <a:schemeClr val="tx1">
                    <a:lumMod val="75000"/>
                    <a:lumOff val="25000"/>
                  </a:schemeClr>
                </a:solidFill>
              </a:rPr>
              <a:t> </a:t>
            </a:r>
            <a:r>
              <a:rPr lang="en-US" sz="1500" dirty="0" err="1">
                <a:solidFill>
                  <a:schemeClr val="tx1">
                    <a:lumMod val="75000"/>
                    <a:lumOff val="25000"/>
                  </a:schemeClr>
                </a:solidFill>
              </a:rPr>
              <a:t>explicabo</a:t>
            </a:r>
            <a:r>
              <a:rPr lang="en-US" sz="1500" dirty="0">
                <a:solidFill>
                  <a:schemeClr val="tx1">
                    <a:lumMod val="75000"/>
                    <a:lumOff val="25000"/>
                  </a:schemeClr>
                </a:solidFill>
              </a:rPr>
              <a:t>. </a:t>
            </a:r>
          </a:p>
        </p:txBody>
      </p:sp>
      <p:sp>
        <p:nvSpPr>
          <p:cNvPr id="8" name="Text Placeholder 7">
            <a:extLst>
              <a:ext uri="{FF2B5EF4-FFF2-40B4-BE49-F238E27FC236}">
                <a16:creationId xmlns:a16="http://schemas.microsoft.com/office/drawing/2014/main" id="{27457EED-D852-414C-BC7A-BC8CC2FCE955}"/>
              </a:ext>
            </a:extLst>
          </p:cNvPr>
          <p:cNvSpPr>
            <a:spLocks noGrp="1"/>
          </p:cNvSpPr>
          <p:nvPr>
            <p:ph type="body" sz="quarter" idx="13" hasCustomPrompt="1"/>
          </p:nvPr>
        </p:nvSpPr>
        <p:spPr>
          <a:xfrm>
            <a:off x="596900" y="1073320"/>
            <a:ext cx="10698479" cy="644801"/>
          </a:xfrm>
        </p:spPr>
        <p:txBody>
          <a:bodyPr vert="horz" lIns="0" tIns="0" rIns="0" bIns="0" rtlCol="0" anchor="t" anchorCtr="0">
            <a:noAutofit/>
          </a:bodyPr>
          <a:lstStyle>
            <a:lvl1pPr marL="0" indent="0">
              <a:lnSpc>
                <a:spcPct val="100000"/>
              </a:lnSpc>
              <a:buNone/>
              <a:tabLst/>
              <a:defRPr lang="en-US" sz="2600" dirty="0">
                <a:solidFill>
                  <a:schemeClr val="tx1">
                    <a:lumMod val="65000"/>
                    <a:lumOff val="35000"/>
                  </a:schemeClr>
                </a:solidFill>
                <a:latin typeface="Calibri Light" panose="020F0302020204030204" pitchFamily="34" charset="0"/>
                <a:ea typeface="+mj-ea"/>
                <a:cs typeface="Calibri Light" panose="020F0302020204030204" pitchFamily="34" charset="0"/>
              </a:defRPr>
            </a:lvl1pPr>
          </a:lstStyle>
          <a:p>
            <a:pPr marL="0" lvl="0" indent="9525">
              <a:lnSpc>
                <a:spcPct val="100000"/>
              </a:lnSpc>
              <a:spcBef>
                <a:spcPct val="0"/>
              </a:spcBef>
            </a:pP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Heading (Calibri Light 26pt) Lorem ipsum dolor sit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amet</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consectetur</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adipiscing</a:t>
            </a:r>
            <a:endParaRPr lang="en-US" sz="2600" dirty="0">
              <a:solidFill>
                <a:schemeClr val="tx1">
                  <a:lumMod val="65000"/>
                  <a:lumOff val="35000"/>
                </a:schemeClr>
              </a:solidFill>
              <a:latin typeface="Calibri Light" panose="020F0302020204030204" pitchFamily="34" charset="0"/>
              <a:cs typeface="Calibri Light" panose="020F0302020204030204" pitchFamily="34" charset="0"/>
            </a:endParaRPr>
          </a:p>
          <a:p>
            <a:pPr marL="0" lvl="0" indent="9525">
              <a:lnSpc>
                <a:spcPct val="100000"/>
              </a:lnSpc>
              <a:spcBef>
                <a:spcPct val="0"/>
              </a:spcBef>
            </a:pPr>
            <a:endParaRPr lang="en-US" dirty="0"/>
          </a:p>
        </p:txBody>
      </p:sp>
      <p:sp>
        <p:nvSpPr>
          <p:cNvPr id="16" name="Text Placeholder 15">
            <a:extLst>
              <a:ext uri="{FF2B5EF4-FFF2-40B4-BE49-F238E27FC236}">
                <a16:creationId xmlns:a16="http://schemas.microsoft.com/office/drawing/2014/main" id="{18CD87A9-7A2F-8445-BD98-F7141BD061D5}"/>
              </a:ext>
            </a:extLst>
          </p:cNvPr>
          <p:cNvSpPr>
            <a:spLocks noGrp="1"/>
          </p:cNvSpPr>
          <p:nvPr>
            <p:ph type="body" sz="quarter" idx="14" hasCustomPrompt="1"/>
          </p:nvPr>
        </p:nvSpPr>
        <p:spPr>
          <a:xfrm>
            <a:off x="596901" y="2430200"/>
            <a:ext cx="5702300" cy="231533"/>
          </a:xfrm>
        </p:spPr>
        <p:txBody>
          <a:bodyPr vert="horz" lIns="0" tIns="0" rIns="0" bIns="0" rtlCol="0" anchor="t">
            <a:noAutofit/>
          </a:bodyPr>
          <a:lstStyle>
            <a:lvl1pPr marL="0" indent="0">
              <a:lnSpc>
                <a:spcPct val="90000"/>
              </a:lnSpc>
              <a:buNone/>
              <a:defRPr lang="en-US" sz="1200" b="1" spc="50" dirty="0">
                <a:solidFill>
                  <a:schemeClr val="accent2"/>
                </a:solidFill>
                <a:latin typeface="Calibri" panose="020F0502020204030204" pitchFamily="34" charset="0"/>
                <a:ea typeface="+mj-ea"/>
                <a:cs typeface="Calibri" panose="020F0502020204030204" pitchFamily="34" charset="0"/>
              </a:defRPr>
            </a:lvl1pPr>
          </a:lstStyle>
          <a:p>
            <a:pPr marL="0" lvl="0">
              <a:spcBef>
                <a:spcPct val="0"/>
              </a:spcBef>
            </a:pPr>
            <a:r>
              <a:rPr lang="en-US" sz="1200" b="1" spc="50" dirty="0">
                <a:solidFill>
                  <a:schemeClr val="accent1"/>
                </a:solidFill>
                <a:latin typeface="Calibri" panose="020F0502020204030204" pitchFamily="34" charset="0"/>
                <a:cs typeface="Calibri" panose="020F0502020204030204" pitchFamily="34" charset="0"/>
              </a:rPr>
              <a:t>EYEBROW TEXT - (Calibri Bold 12pt, Spacing 0.5, All Caps)</a:t>
            </a:r>
          </a:p>
        </p:txBody>
      </p:sp>
      <p:sp>
        <p:nvSpPr>
          <p:cNvPr id="18" name="Text Placeholder 17">
            <a:extLst>
              <a:ext uri="{FF2B5EF4-FFF2-40B4-BE49-F238E27FC236}">
                <a16:creationId xmlns:a16="http://schemas.microsoft.com/office/drawing/2014/main" id="{53B0B0BF-AE94-424B-9097-1BDB86BB1FA9}"/>
              </a:ext>
            </a:extLst>
          </p:cNvPr>
          <p:cNvSpPr>
            <a:spLocks noGrp="1"/>
          </p:cNvSpPr>
          <p:nvPr>
            <p:ph type="body" sz="quarter" idx="15" hasCustomPrompt="1"/>
          </p:nvPr>
        </p:nvSpPr>
        <p:spPr>
          <a:xfrm>
            <a:off x="596901" y="2791214"/>
            <a:ext cx="5702300" cy="358386"/>
          </a:xfrm>
        </p:spPr>
        <p:txBody>
          <a:bodyPr vert="horz" lIns="0" tIns="0" rIns="0" bIns="0" rtlCol="0" anchor="t" anchorCtr="0">
            <a:noAutofit/>
          </a:bodyPr>
          <a:lstStyle>
            <a:lvl1pPr marL="0" indent="0">
              <a:lnSpc>
                <a:spcPct val="113000"/>
              </a:lnSpc>
              <a:buNone/>
              <a:defRPr lang="en-US" sz="1600" b="1" dirty="0">
                <a:solidFill>
                  <a:schemeClr val="tx1">
                    <a:lumMod val="75000"/>
                    <a:lumOff val="25000"/>
                  </a:schemeClr>
                </a:solidFill>
                <a:latin typeface="Calibri" panose="020F0502020204030204" pitchFamily="34" charset="0"/>
                <a:ea typeface="+mj-ea"/>
                <a:cs typeface="Calibri" panose="020F0502020204030204" pitchFamily="34" charset="0"/>
              </a:defRPr>
            </a:lvl1pPr>
          </a:lstStyle>
          <a:p>
            <a:pPr marL="57150" lvl="0" indent="-285750">
              <a:lnSpc>
                <a:spcPct val="114000"/>
              </a:lnSpc>
              <a:spcBef>
                <a:spcPct val="0"/>
              </a:spcBef>
              <a:spcAft>
                <a:spcPts val="1200"/>
              </a:spcAft>
            </a:pPr>
            <a:r>
              <a:rPr lang="en-US" sz="1600" b="1" dirty="0">
                <a:solidFill>
                  <a:schemeClr val="tx1">
                    <a:lumMod val="75000"/>
                    <a:lumOff val="25000"/>
                  </a:schemeClr>
                </a:solidFill>
                <a:latin typeface="Calibri" panose="020F0502020204030204" pitchFamily="34" charset="0"/>
                <a:cs typeface="Calibri" panose="020F0502020204030204" pitchFamily="34" charset="0"/>
              </a:rPr>
              <a:t>Body Headline Text - (Calibri Bold 16pt)</a:t>
            </a:r>
          </a:p>
        </p:txBody>
      </p:sp>
      <p:sp>
        <p:nvSpPr>
          <p:cNvPr id="9" name="Text Placeholder 8">
            <a:extLst>
              <a:ext uri="{FF2B5EF4-FFF2-40B4-BE49-F238E27FC236}">
                <a16:creationId xmlns:a16="http://schemas.microsoft.com/office/drawing/2014/main" id="{E8132976-3C7C-ED46-AC5F-0C5FF8B936AD}"/>
              </a:ext>
            </a:extLst>
          </p:cNvPr>
          <p:cNvSpPr>
            <a:spLocks noGrp="1"/>
          </p:cNvSpPr>
          <p:nvPr>
            <p:ph type="body" sz="quarter" idx="16" hasCustomPrompt="1"/>
          </p:nvPr>
        </p:nvSpPr>
        <p:spPr>
          <a:xfrm>
            <a:off x="6873875" y="5493501"/>
            <a:ext cx="3855085" cy="138499"/>
          </a:xfrm>
        </p:spPr>
        <p:txBody>
          <a:bodyPr wrap="square" lIns="0" tIns="0" rIns="0" bIns="0">
            <a:spAutoFit/>
          </a:bodyPr>
          <a:lstStyle>
            <a:lvl1pPr marL="0" indent="0">
              <a:buFont typeface="Arial" panose="020B0604020202020204" pitchFamily="34" charset="0"/>
              <a:buNone/>
              <a:defRPr lang="en-US" sz="1000" dirty="0">
                <a:solidFill>
                  <a:schemeClr val="bg1">
                    <a:lumMod val="65000"/>
                  </a:schemeClr>
                </a:solidFill>
                <a:latin typeface="+mj-lt"/>
                <a:ea typeface="Roboto" panose="02000000000000000000" pitchFamily="2" charset="0"/>
                <a:cs typeface="Calibri" panose="020F0502020204030204" pitchFamily="34" charset="0"/>
              </a:defRPr>
            </a:lvl1pPr>
          </a:lstStyle>
          <a:p>
            <a:pPr marL="0" lvl="0"/>
            <a:r>
              <a:rPr lang="en-US" sz="1000" dirty="0">
                <a:solidFill>
                  <a:schemeClr val="bg1">
                    <a:lumMod val="65000"/>
                  </a:schemeClr>
                </a:solidFill>
                <a:latin typeface="+mj-lt"/>
                <a:ea typeface="Roboto" panose="02000000000000000000" pitchFamily="2" charset="0"/>
                <a:cs typeface="Calibri" panose="020F0502020204030204" pitchFamily="34" charset="0"/>
              </a:rPr>
              <a:t>Resource noted if applicable (Calibri Light 10pt)</a:t>
            </a:r>
          </a:p>
        </p:txBody>
      </p:sp>
      <p:sp>
        <p:nvSpPr>
          <p:cNvPr id="25" name="Picture Placeholder 24">
            <a:extLst>
              <a:ext uri="{FF2B5EF4-FFF2-40B4-BE49-F238E27FC236}">
                <a16:creationId xmlns:a16="http://schemas.microsoft.com/office/drawing/2014/main" id="{C2C76F1D-1164-1D42-B9AB-228C39F44388}"/>
              </a:ext>
            </a:extLst>
          </p:cNvPr>
          <p:cNvSpPr>
            <a:spLocks noGrp="1"/>
          </p:cNvSpPr>
          <p:nvPr>
            <p:ph type="pic" sz="quarter" idx="17" hasCustomPrompt="1"/>
          </p:nvPr>
        </p:nvSpPr>
        <p:spPr>
          <a:xfrm>
            <a:off x="6867526" y="2513437"/>
            <a:ext cx="4705984" cy="2787997"/>
          </a:xfrm>
        </p:spPr>
        <p:txBody>
          <a:bodyPr/>
          <a:lstStyle>
            <a:lvl1pPr marL="0" indent="0" algn="ctr">
              <a:buNone/>
              <a:defRPr>
                <a:solidFill>
                  <a:schemeClr val="tx1">
                    <a:lumMod val="50000"/>
                    <a:lumOff val="50000"/>
                  </a:schemeClr>
                </a:solidFill>
              </a:defRPr>
            </a:lvl1pPr>
          </a:lstStyle>
          <a:p>
            <a:r>
              <a:rPr lang="en-US" dirty="0"/>
              <a:t>Supporting Graphic</a:t>
            </a:r>
          </a:p>
        </p:txBody>
      </p:sp>
      <p:sp>
        <p:nvSpPr>
          <p:cNvPr id="13" name="Rectangle 12">
            <a:extLst>
              <a:ext uri="{FF2B5EF4-FFF2-40B4-BE49-F238E27FC236}">
                <a16:creationId xmlns:a16="http://schemas.microsoft.com/office/drawing/2014/main" id="{4B3FA433-8314-C346-8A5A-59C2E9979677}"/>
              </a:ext>
            </a:extLst>
          </p:cNvPr>
          <p:cNvSpPr/>
          <p:nvPr userDrawn="1"/>
        </p:nvSpPr>
        <p:spPr>
          <a:xfrm>
            <a:off x="0" y="0"/>
            <a:ext cx="12192000" cy="1850658"/>
          </a:xfrm>
          <a:prstGeom prst="rect">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905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8B08642-5116-2540-A658-6CF033A2C925}"/>
              </a:ext>
            </a:extLst>
          </p:cNvPr>
          <p:cNvSpPr/>
          <p:nvPr userDrawn="1"/>
        </p:nvSpPr>
        <p:spPr>
          <a:xfrm>
            <a:off x="0" y="-1"/>
            <a:ext cx="12192000" cy="2460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7BD6C-7182-7C46-B278-74E8CA90639D}"/>
              </a:ext>
            </a:extLst>
          </p:cNvPr>
          <p:cNvSpPr>
            <a:spLocks noGrp="1"/>
          </p:cNvSpPr>
          <p:nvPr>
            <p:ph type="title" hasCustomPrompt="1"/>
          </p:nvPr>
        </p:nvSpPr>
        <p:spPr>
          <a:xfrm>
            <a:off x="596900" y="545233"/>
            <a:ext cx="8721733" cy="451886"/>
          </a:xfrm>
        </p:spPr>
        <p:txBody>
          <a:bodyPr vert="horz" lIns="0" tIns="0" rIns="0" bIns="0" rtlCol="0" anchor="t" anchorCtr="0">
            <a:noAutofit/>
          </a:bodyPr>
          <a:lstStyle>
            <a:lvl1pPr>
              <a:lnSpc>
                <a:spcPct val="125000"/>
              </a:lnSpc>
              <a:defRPr lang="en-US" sz="2000" b="1" dirty="0">
                <a:solidFill>
                  <a:schemeClr val="accent1"/>
                </a:solidFill>
                <a:latin typeface="Calibri" panose="020F0502020204030204" pitchFamily="34" charset="0"/>
                <a:cs typeface="Calibri" panose="020F0502020204030204" pitchFamily="34" charset="0"/>
              </a:defRPr>
            </a:lvl1pPr>
          </a:lstStyle>
          <a:p>
            <a:pPr>
              <a:lnSpc>
                <a:spcPct val="125000"/>
              </a:lnSpc>
            </a:pPr>
            <a:r>
              <a:rPr lang="en-US" sz="2000" b="1" dirty="0">
                <a:solidFill>
                  <a:schemeClr val="accent1"/>
                </a:solidFill>
                <a:latin typeface="Calibri" panose="020F0502020204030204" pitchFamily="34" charset="0"/>
                <a:cs typeface="Calibri" panose="020F0502020204030204" pitchFamily="34" charset="0"/>
              </a:rPr>
              <a:t>Page Header - (Calibri Bold 20pt)</a:t>
            </a:r>
          </a:p>
        </p:txBody>
      </p:sp>
      <p:sp>
        <p:nvSpPr>
          <p:cNvPr id="5" name="Footer Placeholder 4">
            <a:extLst>
              <a:ext uri="{FF2B5EF4-FFF2-40B4-BE49-F238E27FC236}">
                <a16:creationId xmlns:a16="http://schemas.microsoft.com/office/drawing/2014/main" id="{1C85C1EE-0824-954E-A0C8-6BDD5216A77C}"/>
              </a:ext>
            </a:extLst>
          </p:cNvPr>
          <p:cNvSpPr>
            <a:spLocks noGrp="1"/>
          </p:cNvSpPr>
          <p:nvPr>
            <p:ph type="ftr" sz="quarter" idx="11"/>
          </p:nvPr>
        </p:nvSpPr>
        <p:spPr/>
        <p:txBody>
          <a:bodyPr/>
          <a:lstStyle/>
          <a:p>
            <a:r>
              <a:rPr lang="en-US"/>
              <a:t>Cedar Gate Technologies, LLC.  Proprietary and Confidential Information.  All Rights Reserved.</a:t>
            </a:r>
          </a:p>
        </p:txBody>
      </p:sp>
      <p:sp>
        <p:nvSpPr>
          <p:cNvPr id="6" name="Slide Number Placeholder 5">
            <a:extLst>
              <a:ext uri="{FF2B5EF4-FFF2-40B4-BE49-F238E27FC236}">
                <a16:creationId xmlns:a16="http://schemas.microsoft.com/office/drawing/2014/main" id="{45DE39CE-EBFD-9B48-B5E3-D07A5A9EF7CA}"/>
              </a:ext>
            </a:extLst>
          </p:cNvPr>
          <p:cNvSpPr>
            <a:spLocks noGrp="1"/>
          </p:cNvSpPr>
          <p:nvPr>
            <p:ph type="sldNum" sz="quarter" idx="12"/>
          </p:nvPr>
        </p:nvSpPr>
        <p:spPr>
          <a:xfrm>
            <a:off x="11338560" y="6391656"/>
            <a:ext cx="234950" cy="144396"/>
          </a:xfrm>
          <a:prstGeom prst="rect">
            <a:avLst/>
          </a:prstGeom>
        </p:spPr>
        <p:txBody>
          <a:bodyPr/>
          <a:lstStyle/>
          <a:p>
            <a:fld id="{2C35CAE1-C6AF-9640-A18C-059E9F109CA2}" type="slidenum">
              <a:rPr lang="en-US" smtClean="0"/>
              <a:t>‹#›</a:t>
            </a:fld>
            <a:endParaRPr lang="en-US"/>
          </a:p>
        </p:txBody>
      </p:sp>
      <p:sp>
        <p:nvSpPr>
          <p:cNvPr id="8" name="Text Placeholder 7">
            <a:extLst>
              <a:ext uri="{FF2B5EF4-FFF2-40B4-BE49-F238E27FC236}">
                <a16:creationId xmlns:a16="http://schemas.microsoft.com/office/drawing/2014/main" id="{27457EED-D852-414C-BC7A-BC8CC2FCE955}"/>
              </a:ext>
            </a:extLst>
          </p:cNvPr>
          <p:cNvSpPr>
            <a:spLocks noGrp="1"/>
          </p:cNvSpPr>
          <p:nvPr>
            <p:ph type="body" sz="quarter" idx="13" hasCustomPrompt="1"/>
          </p:nvPr>
        </p:nvSpPr>
        <p:spPr>
          <a:xfrm>
            <a:off x="596900" y="1073320"/>
            <a:ext cx="10698479" cy="469033"/>
          </a:xfrm>
        </p:spPr>
        <p:txBody>
          <a:bodyPr vert="horz" lIns="0" tIns="0" rIns="0" bIns="0" rtlCol="0" anchor="t" anchorCtr="0">
            <a:noAutofit/>
          </a:bodyPr>
          <a:lstStyle>
            <a:lvl1pPr marL="0" indent="0">
              <a:lnSpc>
                <a:spcPct val="100000"/>
              </a:lnSpc>
              <a:buNone/>
              <a:tabLst/>
              <a:defRPr lang="en-US" sz="2600" dirty="0">
                <a:solidFill>
                  <a:schemeClr val="tx1">
                    <a:lumMod val="65000"/>
                    <a:lumOff val="35000"/>
                  </a:schemeClr>
                </a:solidFill>
                <a:latin typeface="Calibri Light" panose="020F0302020204030204" pitchFamily="34" charset="0"/>
                <a:ea typeface="+mj-ea"/>
                <a:cs typeface="Calibri Light" panose="020F0302020204030204" pitchFamily="34" charset="0"/>
              </a:defRPr>
            </a:lvl1pPr>
          </a:lstStyle>
          <a:p>
            <a:pPr marL="0" lvl="0" indent="9525">
              <a:lnSpc>
                <a:spcPct val="100000"/>
              </a:lnSpc>
              <a:spcBef>
                <a:spcPct val="0"/>
              </a:spcBef>
            </a:pP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Heading (Calibri Light 26pt) Lorem ipsum dolor sit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amet</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consectetur</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adipiscing</a:t>
            </a:r>
            <a:endParaRPr lang="en-US" sz="2600" dirty="0">
              <a:solidFill>
                <a:schemeClr val="tx1">
                  <a:lumMod val="65000"/>
                  <a:lumOff val="35000"/>
                </a:schemeClr>
              </a:solidFill>
              <a:latin typeface="Calibri Light" panose="020F0302020204030204" pitchFamily="34" charset="0"/>
              <a:cs typeface="Calibri Light" panose="020F0302020204030204" pitchFamily="34" charset="0"/>
            </a:endParaRPr>
          </a:p>
          <a:p>
            <a:pPr marL="0" lvl="0" indent="9525">
              <a:lnSpc>
                <a:spcPct val="100000"/>
              </a:lnSpc>
              <a:spcBef>
                <a:spcPct val="0"/>
              </a:spcBef>
            </a:pPr>
            <a:endParaRPr lang="en-US" dirty="0"/>
          </a:p>
        </p:txBody>
      </p:sp>
      <p:sp>
        <p:nvSpPr>
          <p:cNvPr id="25" name="Picture Placeholder 24">
            <a:extLst>
              <a:ext uri="{FF2B5EF4-FFF2-40B4-BE49-F238E27FC236}">
                <a16:creationId xmlns:a16="http://schemas.microsoft.com/office/drawing/2014/main" id="{C2C76F1D-1164-1D42-B9AB-228C39F44388}"/>
              </a:ext>
            </a:extLst>
          </p:cNvPr>
          <p:cNvSpPr>
            <a:spLocks noGrp="1"/>
          </p:cNvSpPr>
          <p:nvPr>
            <p:ph type="pic" sz="quarter" idx="17" hasCustomPrompt="1"/>
          </p:nvPr>
        </p:nvSpPr>
        <p:spPr>
          <a:xfrm>
            <a:off x="606313" y="2876550"/>
            <a:ext cx="10967197" cy="3076574"/>
          </a:xfrm>
        </p:spPr>
        <p:txBody>
          <a:bodyPr/>
          <a:lstStyle>
            <a:lvl1pPr marL="0" indent="0" algn="ctr">
              <a:buNone/>
              <a:defRPr>
                <a:solidFill>
                  <a:schemeClr val="tx1">
                    <a:lumMod val="50000"/>
                    <a:lumOff val="50000"/>
                  </a:schemeClr>
                </a:solidFill>
              </a:defRPr>
            </a:lvl1pPr>
          </a:lstStyle>
          <a:p>
            <a:r>
              <a:rPr lang="en-US" dirty="0"/>
              <a:t>Supporting Graphic</a:t>
            </a:r>
          </a:p>
        </p:txBody>
      </p:sp>
      <p:sp>
        <p:nvSpPr>
          <p:cNvPr id="7" name="Text Placeholder 6">
            <a:extLst>
              <a:ext uri="{FF2B5EF4-FFF2-40B4-BE49-F238E27FC236}">
                <a16:creationId xmlns:a16="http://schemas.microsoft.com/office/drawing/2014/main" id="{0F2F4453-C664-094B-90E6-084ECF2F5308}"/>
              </a:ext>
            </a:extLst>
          </p:cNvPr>
          <p:cNvSpPr>
            <a:spLocks noGrp="1"/>
          </p:cNvSpPr>
          <p:nvPr>
            <p:ph type="body" sz="quarter" idx="18" hasCustomPrompt="1"/>
          </p:nvPr>
        </p:nvSpPr>
        <p:spPr>
          <a:xfrm>
            <a:off x="609488" y="1609555"/>
            <a:ext cx="10698479" cy="717085"/>
          </a:xfrm>
        </p:spPr>
        <p:txBody>
          <a:bodyPr vert="horz" lIns="0" tIns="0" rIns="0" bIns="0" rtlCol="0" anchor="t" anchorCtr="0">
            <a:noAutofit/>
          </a:bodyPr>
          <a:lstStyle>
            <a:lvl1pPr marL="0" indent="0">
              <a:lnSpc>
                <a:spcPct val="113000"/>
              </a:lnSpc>
              <a:buNone/>
              <a:tabLst/>
              <a:defRPr lang="en-US" sz="1400" dirty="0">
                <a:solidFill>
                  <a:schemeClr val="tx1">
                    <a:lumMod val="50000"/>
                    <a:lumOff val="50000"/>
                  </a:schemeClr>
                </a:solidFill>
                <a:latin typeface="Calibri" panose="020F0502020204030204" pitchFamily="34" charset="0"/>
                <a:ea typeface="+mj-ea"/>
                <a:cs typeface="Calibri" panose="020F0502020204030204" pitchFamily="34" charset="0"/>
              </a:defRPr>
            </a:lvl1pPr>
          </a:lstStyle>
          <a:p>
            <a:pPr marL="57150" lvl="0" indent="-285750">
              <a:lnSpc>
                <a:spcPct val="114000"/>
              </a:lnSpc>
              <a:spcBef>
                <a:spcPct val="0"/>
              </a:spcBef>
              <a:spcAft>
                <a:spcPts val="1200"/>
              </a:spcAft>
            </a:pPr>
            <a:r>
              <a:rPr lang="en-US" sz="1400" dirty="0">
                <a:solidFill>
                  <a:schemeClr val="tx1">
                    <a:lumMod val="50000"/>
                    <a:lumOff val="50000"/>
                  </a:schemeClr>
                </a:solidFill>
                <a:latin typeface="Calibri" panose="020F0502020204030204" pitchFamily="34" charset="0"/>
                <a:cs typeface="Calibri" panose="020F0502020204030204" pitchFamily="34" charset="0"/>
              </a:rPr>
              <a:t>Subhead Text (Calibri Regular 14pt) Lorem ipsum dolor sit </a:t>
            </a:r>
            <a:r>
              <a:rPr lang="en-US" sz="1400" dirty="0" err="1">
                <a:solidFill>
                  <a:schemeClr val="tx1">
                    <a:lumMod val="50000"/>
                    <a:lumOff val="50000"/>
                  </a:schemeClr>
                </a:solidFill>
                <a:latin typeface="Calibri" panose="020F0502020204030204" pitchFamily="34" charset="0"/>
                <a:cs typeface="Calibri" panose="020F0502020204030204" pitchFamily="34" charset="0"/>
              </a:rPr>
              <a:t>amet</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consectetur</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adipiscing</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elit</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sed</a:t>
            </a:r>
            <a:r>
              <a:rPr lang="en-US" sz="1400" dirty="0">
                <a:solidFill>
                  <a:schemeClr val="tx1">
                    <a:lumMod val="50000"/>
                    <a:lumOff val="50000"/>
                  </a:schemeClr>
                </a:solidFill>
                <a:latin typeface="Calibri" panose="020F0502020204030204" pitchFamily="34" charset="0"/>
                <a:cs typeface="Calibri" panose="020F0502020204030204" pitchFamily="34" charset="0"/>
              </a:rPr>
              <a:t> do </a:t>
            </a:r>
            <a:r>
              <a:rPr lang="en-US" sz="1400" dirty="0" err="1">
                <a:solidFill>
                  <a:schemeClr val="tx1">
                    <a:lumMod val="50000"/>
                    <a:lumOff val="50000"/>
                  </a:schemeClr>
                </a:solidFill>
                <a:latin typeface="Calibri" panose="020F0502020204030204" pitchFamily="34" charset="0"/>
                <a:cs typeface="Calibri" panose="020F0502020204030204" pitchFamily="34" charset="0"/>
              </a:rPr>
              <a:t>eiusmod</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tempor</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incididunt</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ut</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labore</a:t>
            </a:r>
            <a:r>
              <a:rPr lang="en-US" sz="1400" dirty="0">
                <a:solidFill>
                  <a:schemeClr val="tx1">
                    <a:lumMod val="50000"/>
                    <a:lumOff val="50000"/>
                  </a:schemeClr>
                </a:solidFill>
                <a:latin typeface="Calibri" panose="020F0502020204030204" pitchFamily="34" charset="0"/>
                <a:cs typeface="Calibri" panose="020F0502020204030204" pitchFamily="34" charset="0"/>
              </a:rPr>
              <a:t> et dolore magna </a:t>
            </a:r>
            <a:r>
              <a:rPr lang="en-US" sz="1400" dirty="0" err="1">
                <a:solidFill>
                  <a:schemeClr val="tx1">
                    <a:lumMod val="50000"/>
                    <a:lumOff val="50000"/>
                  </a:schemeClr>
                </a:solidFill>
                <a:latin typeface="Calibri" panose="020F0502020204030204" pitchFamily="34" charset="0"/>
                <a:cs typeface="Calibri" panose="020F0502020204030204" pitchFamily="34" charset="0"/>
              </a:rPr>
              <a:t>aliqua</a:t>
            </a:r>
            <a:r>
              <a:rPr lang="en-US" sz="1400" dirty="0">
                <a:solidFill>
                  <a:schemeClr val="tx1">
                    <a:lumMod val="50000"/>
                    <a:lumOff val="50000"/>
                  </a:schemeClr>
                </a:solidFill>
                <a:latin typeface="Calibri" panose="020F0502020204030204" pitchFamily="34" charset="0"/>
                <a:cs typeface="Calibri" panose="020F0502020204030204" pitchFamily="34" charset="0"/>
              </a:rPr>
              <a:t>. Ut </a:t>
            </a:r>
            <a:r>
              <a:rPr lang="en-US" sz="1400" dirty="0" err="1">
                <a:solidFill>
                  <a:schemeClr val="tx1">
                    <a:lumMod val="50000"/>
                    <a:lumOff val="50000"/>
                  </a:schemeClr>
                </a:solidFill>
                <a:latin typeface="Calibri" panose="020F0502020204030204" pitchFamily="34" charset="0"/>
                <a:cs typeface="Calibri" panose="020F0502020204030204" pitchFamily="34" charset="0"/>
              </a:rPr>
              <a:t>enim</a:t>
            </a:r>
            <a:r>
              <a:rPr lang="en-US" sz="1400" dirty="0">
                <a:solidFill>
                  <a:schemeClr val="tx1">
                    <a:lumMod val="50000"/>
                    <a:lumOff val="50000"/>
                  </a:schemeClr>
                </a:solidFill>
                <a:latin typeface="Calibri" panose="020F0502020204030204" pitchFamily="34" charset="0"/>
                <a:cs typeface="Calibri" panose="020F0502020204030204" pitchFamily="34" charset="0"/>
              </a:rPr>
              <a:t> ad minim </a:t>
            </a:r>
            <a:r>
              <a:rPr lang="en-US" sz="1400" dirty="0" err="1">
                <a:solidFill>
                  <a:schemeClr val="tx1">
                    <a:lumMod val="50000"/>
                    <a:lumOff val="50000"/>
                  </a:schemeClr>
                </a:solidFill>
                <a:latin typeface="Calibri" panose="020F0502020204030204" pitchFamily="34" charset="0"/>
                <a:cs typeface="Calibri" panose="020F0502020204030204" pitchFamily="34" charset="0"/>
              </a:rPr>
              <a:t>veniam</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quis</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nostrud</a:t>
            </a:r>
            <a:r>
              <a:rPr lang="en-US" sz="1400" dirty="0">
                <a:solidFill>
                  <a:schemeClr val="tx1">
                    <a:lumMod val="50000"/>
                    <a:lumOff val="50000"/>
                  </a:schemeClr>
                </a:solidFill>
                <a:latin typeface="Calibri" panose="020F0502020204030204" pitchFamily="34" charset="0"/>
                <a:cs typeface="Calibri" panose="020F0502020204030204" pitchFamily="34" charset="0"/>
              </a:rPr>
              <a:t> exercitation </a:t>
            </a:r>
            <a:r>
              <a:rPr lang="en-US" sz="1400" dirty="0" err="1">
                <a:solidFill>
                  <a:schemeClr val="tx1">
                    <a:lumMod val="50000"/>
                    <a:lumOff val="50000"/>
                  </a:schemeClr>
                </a:solidFill>
                <a:latin typeface="Calibri" panose="020F0502020204030204" pitchFamily="34" charset="0"/>
                <a:cs typeface="Calibri" panose="020F0502020204030204" pitchFamily="34" charset="0"/>
              </a:rPr>
              <a:t>ullamco</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laboris</a:t>
            </a:r>
            <a:r>
              <a:rPr lang="en-US" sz="1400" dirty="0">
                <a:solidFill>
                  <a:schemeClr val="tx1">
                    <a:lumMod val="50000"/>
                    <a:lumOff val="50000"/>
                  </a:schemeClr>
                </a:solidFill>
                <a:latin typeface="Calibri" panose="020F0502020204030204" pitchFamily="34" charset="0"/>
                <a:cs typeface="Calibri" panose="020F0502020204030204" pitchFamily="34" charset="0"/>
              </a:rPr>
              <a:t> nisi </a:t>
            </a:r>
            <a:r>
              <a:rPr lang="en-US" sz="1400" dirty="0" err="1">
                <a:solidFill>
                  <a:schemeClr val="tx1">
                    <a:lumMod val="50000"/>
                    <a:lumOff val="50000"/>
                  </a:schemeClr>
                </a:solidFill>
                <a:latin typeface="Calibri" panose="020F0502020204030204" pitchFamily="34" charset="0"/>
                <a:cs typeface="Calibri" panose="020F0502020204030204" pitchFamily="34" charset="0"/>
              </a:rPr>
              <a:t>ut</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aliquip</a:t>
            </a:r>
            <a:r>
              <a:rPr lang="en-US" sz="1400" dirty="0">
                <a:solidFill>
                  <a:schemeClr val="tx1">
                    <a:lumMod val="50000"/>
                    <a:lumOff val="50000"/>
                  </a:schemeClr>
                </a:solidFill>
                <a:latin typeface="Calibri" panose="020F0502020204030204" pitchFamily="34" charset="0"/>
                <a:cs typeface="Calibri" panose="020F0502020204030204" pitchFamily="34" charset="0"/>
              </a:rPr>
              <a:t> ex </a:t>
            </a:r>
            <a:r>
              <a:rPr lang="en-US" sz="1400" dirty="0" err="1">
                <a:solidFill>
                  <a:schemeClr val="tx1">
                    <a:lumMod val="50000"/>
                    <a:lumOff val="50000"/>
                  </a:schemeClr>
                </a:solidFill>
                <a:latin typeface="Calibri" panose="020F0502020204030204" pitchFamily="34" charset="0"/>
                <a:cs typeface="Calibri" panose="020F0502020204030204" pitchFamily="34" charset="0"/>
              </a:rPr>
              <a:t>ea</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commodo</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consequat</a:t>
            </a:r>
            <a:r>
              <a:rPr lang="en-US" sz="1400" dirty="0">
                <a:solidFill>
                  <a:schemeClr val="tx1">
                    <a:lumMod val="50000"/>
                    <a:lumOff val="50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04027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CC8199-93FE-BE41-BB0C-461A309F84E8}"/>
              </a:ext>
            </a:extLst>
          </p:cNvPr>
          <p:cNvSpPr>
            <a:spLocks noGrp="1"/>
          </p:cNvSpPr>
          <p:nvPr>
            <p:ph type="ftr" sz="quarter" idx="11"/>
          </p:nvPr>
        </p:nvSpPr>
        <p:spPr/>
        <p:txBody>
          <a:bodyPr/>
          <a:lstStyle>
            <a:lvl1pPr algn="r">
              <a:defRPr/>
            </a:lvl1pPr>
          </a:lstStyle>
          <a:p>
            <a:r>
              <a:rPr lang="en-US"/>
              <a:t>Cedar Gate Technologies, LLC.  Proprietary and Confidential Information.  All Rights Reserved.</a:t>
            </a:r>
            <a:endParaRPr lang="en-US" dirty="0"/>
          </a:p>
        </p:txBody>
      </p:sp>
      <p:sp>
        <p:nvSpPr>
          <p:cNvPr id="6" name="Slide Number Placeholder 5">
            <a:extLst>
              <a:ext uri="{FF2B5EF4-FFF2-40B4-BE49-F238E27FC236}">
                <a16:creationId xmlns:a16="http://schemas.microsoft.com/office/drawing/2014/main" id="{F29F1B79-CF91-F946-9CE5-0C588B671DD9}"/>
              </a:ext>
            </a:extLst>
          </p:cNvPr>
          <p:cNvSpPr>
            <a:spLocks noGrp="1"/>
          </p:cNvSpPr>
          <p:nvPr>
            <p:ph type="sldNum" sz="quarter" idx="12"/>
          </p:nvPr>
        </p:nvSpPr>
        <p:spPr>
          <a:xfrm>
            <a:off x="11341848" y="6392545"/>
            <a:ext cx="234950" cy="144396"/>
          </a:xfrm>
          <a:prstGeom prst="rect">
            <a:avLst/>
          </a:prstGeom>
        </p:spPr>
        <p:txBody>
          <a:bodyPr/>
          <a:lstStyle/>
          <a:p>
            <a:fld id="{2C35CAE1-C6AF-9640-A18C-059E9F109CA2}" type="slidenum">
              <a:rPr lang="en-US" smtClean="0"/>
              <a:t>‹#›</a:t>
            </a:fld>
            <a:endParaRPr lang="en-US"/>
          </a:p>
        </p:txBody>
      </p:sp>
    </p:spTree>
    <p:extLst>
      <p:ext uri="{BB962C8B-B14F-4D97-AF65-F5344CB8AC3E}">
        <p14:creationId xmlns:p14="http://schemas.microsoft.com/office/powerpoint/2010/main" val="2855851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BD04B3-4CFD-3149-9C5C-E16183ECE21D}"/>
              </a:ext>
            </a:extLst>
          </p:cNvPr>
          <p:cNvSpPr/>
          <p:nvPr userDrawn="1"/>
        </p:nvSpPr>
        <p:spPr>
          <a:xfrm>
            <a:off x="0" y="0"/>
            <a:ext cx="12192000" cy="6048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7BD6C-7182-7C46-B278-74E8CA90639D}"/>
              </a:ext>
            </a:extLst>
          </p:cNvPr>
          <p:cNvSpPr>
            <a:spLocks noGrp="1"/>
          </p:cNvSpPr>
          <p:nvPr>
            <p:ph type="title" hasCustomPrompt="1"/>
          </p:nvPr>
        </p:nvSpPr>
        <p:spPr>
          <a:xfrm>
            <a:off x="596900" y="545233"/>
            <a:ext cx="8721733" cy="451886"/>
          </a:xfrm>
        </p:spPr>
        <p:txBody>
          <a:bodyPr vert="horz" lIns="0" tIns="0" rIns="0" bIns="0" rtlCol="0" anchor="t" anchorCtr="0">
            <a:noAutofit/>
          </a:bodyPr>
          <a:lstStyle>
            <a:lvl1pPr>
              <a:lnSpc>
                <a:spcPct val="125000"/>
              </a:lnSpc>
              <a:defRPr lang="en-US" sz="2000" b="1" dirty="0">
                <a:solidFill>
                  <a:schemeClr val="accent1"/>
                </a:solidFill>
                <a:latin typeface="Calibri" panose="020F0502020204030204" pitchFamily="34" charset="0"/>
                <a:cs typeface="Calibri" panose="020F0502020204030204" pitchFamily="34" charset="0"/>
              </a:defRPr>
            </a:lvl1pPr>
          </a:lstStyle>
          <a:p>
            <a:pPr>
              <a:lnSpc>
                <a:spcPct val="125000"/>
              </a:lnSpc>
            </a:pPr>
            <a:r>
              <a:rPr lang="en-US" sz="2000" b="1" dirty="0">
                <a:solidFill>
                  <a:schemeClr val="accent1"/>
                </a:solidFill>
                <a:latin typeface="Calibri" panose="020F0502020204030204" pitchFamily="34" charset="0"/>
                <a:cs typeface="Calibri" panose="020F0502020204030204" pitchFamily="34" charset="0"/>
              </a:rPr>
              <a:t>Page Header - (Calibri Bold 20pt)</a:t>
            </a:r>
          </a:p>
        </p:txBody>
      </p:sp>
      <p:sp>
        <p:nvSpPr>
          <p:cNvPr id="5" name="Footer Placeholder 4">
            <a:extLst>
              <a:ext uri="{FF2B5EF4-FFF2-40B4-BE49-F238E27FC236}">
                <a16:creationId xmlns:a16="http://schemas.microsoft.com/office/drawing/2014/main" id="{1C85C1EE-0824-954E-A0C8-6BDD5216A77C}"/>
              </a:ext>
            </a:extLst>
          </p:cNvPr>
          <p:cNvSpPr>
            <a:spLocks noGrp="1"/>
          </p:cNvSpPr>
          <p:nvPr>
            <p:ph type="ftr" sz="quarter" idx="11"/>
          </p:nvPr>
        </p:nvSpPr>
        <p:spPr/>
        <p:txBody>
          <a:bodyPr/>
          <a:lstStyle/>
          <a:p>
            <a:r>
              <a:rPr lang="en-US"/>
              <a:t>Cedar Gate Technologies, LLC.  Proprietary and Confidential Information.  All Rights Reserved.</a:t>
            </a:r>
          </a:p>
        </p:txBody>
      </p:sp>
      <p:sp>
        <p:nvSpPr>
          <p:cNvPr id="6" name="Slide Number Placeholder 5">
            <a:extLst>
              <a:ext uri="{FF2B5EF4-FFF2-40B4-BE49-F238E27FC236}">
                <a16:creationId xmlns:a16="http://schemas.microsoft.com/office/drawing/2014/main" id="{45DE39CE-EBFD-9B48-B5E3-D07A5A9EF7CA}"/>
              </a:ext>
            </a:extLst>
          </p:cNvPr>
          <p:cNvSpPr>
            <a:spLocks noGrp="1"/>
          </p:cNvSpPr>
          <p:nvPr>
            <p:ph type="sldNum" sz="quarter" idx="12"/>
          </p:nvPr>
        </p:nvSpPr>
        <p:spPr>
          <a:xfrm>
            <a:off x="11338560" y="6391656"/>
            <a:ext cx="234950" cy="144396"/>
          </a:xfrm>
          <a:prstGeom prst="rect">
            <a:avLst/>
          </a:prstGeom>
        </p:spPr>
        <p:txBody>
          <a:bodyPr/>
          <a:lstStyle/>
          <a:p>
            <a:fld id="{2C35CAE1-C6AF-9640-A18C-059E9F109CA2}" type="slidenum">
              <a:rPr lang="en-US" smtClean="0"/>
              <a:t>‹#›</a:t>
            </a:fld>
            <a:endParaRPr lang="en-US"/>
          </a:p>
        </p:txBody>
      </p:sp>
      <p:sp>
        <p:nvSpPr>
          <p:cNvPr id="3" name="Content Placeholder 2">
            <a:extLst>
              <a:ext uri="{FF2B5EF4-FFF2-40B4-BE49-F238E27FC236}">
                <a16:creationId xmlns:a16="http://schemas.microsoft.com/office/drawing/2014/main" id="{F072D246-CCF4-7849-8148-70C7BA7894C2}"/>
              </a:ext>
            </a:extLst>
          </p:cNvPr>
          <p:cNvSpPr>
            <a:spLocks noGrp="1"/>
          </p:cNvSpPr>
          <p:nvPr>
            <p:ph idx="1" hasCustomPrompt="1"/>
          </p:nvPr>
        </p:nvSpPr>
        <p:spPr>
          <a:xfrm>
            <a:off x="831850" y="1603008"/>
            <a:ext cx="5695950" cy="3874461"/>
          </a:xfrm>
        </p:spPr>
        <p:txBody>
          <a:bodyPr vert="horz" lIns="0" tIns="0" rIns="0" bIns="0" rtlCol="0" anchor="t" anchorCtr="0">
            <a:noAutofit/>
          </a:bodyPr>
          <a:lstStyle>
            <a:lvl1pPr marL="352425" marR="0" indent="-352425" algn="l" defTabSz="914400" rtl="0" eaLnBrk="1" fontAlgn="auto" latinLnBrk="0" hangingPunct="1">
              <a:lnSpc>
                <a:spcPts val="2600"/>
              </a:lnSpc>
              <a:spcBef>
                <a:spcPts val="0"/>
              </a:spcBef>
              <a:spcAft>
                <a:spcPts val="600"/>
              </a:spcAft>
              <a:buClr>
                <a:schemeClr val="accent1"/>
              </a:buClr>
              <a:buSzTx/>
              <a:buFont typeface="Wingdings" pitchFamily="2" charset="2"/>
              <a:buChar char="§"/>
              <a:tabLst/>
              <a:defRPr lang="en-US" sz="1500" b="0" i="0" dirty="0" smtClean="0">
                <a:solidFill>
                  <a:schemeClr val="tx1">
                    <a:lumMod val="75000"/>
                    <a:lumOff val="25000"/>
                  </a:schemeClr>
                </a:solidFill>
                <a:latin typeface="Calibri" panose="020F0502020204030204" pitchFamily="34" charset="0"/>
                <a:ea typeface="+mj-ea"/>
                <a:cs typeface="Calibri" panose="020F0502020204030204" pitchFamily="34" charset="0"/>
              </a:defRPr>
            </a:lvl1pPr>
            <a:lvl2pPr marL="685800" marR="0" indent="-320040" algn="l" defTabSz="914400" rtl="0" eaLnBrk="1" fontAlgn="auto" latinLnBrk="0" hangingPunct="1">
              <a:lnSpc>
                <a:spcPct val="90000"/>
              </a:lnSpc>
              <a:spcBef>
                <a:spcPts val="0"/>
              </a:spcBef>
              <a:spcAft>
                <a:spcPts val="800"/>
              </a:spcAft>
              <a:buClr>
                <a:schemeClr val="accent1"/>
              </a:buClr>
              <a:buSzTx/>
              <a:buFont typeface="Courier New" panose="02070309020205020404" pitchFamily="49" charset="0"/>
              <a:buChar char="o"/>
              <a:tabLst/>
              <a:defRPr lang="en-US" sz="1500">
                <a:solidFill>
                  <a:srgbClr val="595959"/>
                </a:solidFill>
              </a:defRPr>
            </a:lvl2pPr>
            <a:lvl3pPr>
              <a:defRPr lang="en-US" sz="1800" dirty="0" smtClean="0"/>
            </a:lvl3pPr>
            <a:lvl4pPr>
              <a:defRPr lang="en-US" dirty="0" smtClean="0"/>
            </a:lvl4pPr>
            <a:lvl5pPr>
              <a:defRPr lang="en-US" dirty="0"/>
            </a:lvl5pPr>
          </a:lstStyle>
          <a:p>
            <a:pPr lvl="0"/>
            <a:r>
              <a:rPr lang="en-US" dirty="0">
                <a:solidFill>
                  <a:srgbClr val="000000">
                    <a:lumMod val="65000"/>
                    <a:lumOff val="35000"/>
                  </a:srgbClr>
                </a:solidFill>
                <a:latin typeface="Calibri" panose="020F0502020204030204" pitchFamily="34" charset="0"/>
                <a:cs typeface="Calibri" panose="020F0502020204030204" pitchFamily="34" charset="0"/>
              </a:rPr>
              <a:t>Bullet 1 (Calibri Regular 15pt) Use</a:t>
            </a:r>
            <a:r>
              <a:rPr lang="en-US" dirty="0">
                <a:solidFill>
                  <a:srgbClr val="000000"/>
                </a:solidFill>
                <a:latin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ea typeface="Roboto Medium" panose="02000000000000000000" pitchFamily="2" charset="0"/>
                <a:cs typeface="Calibri" panose="020F0502020204030204" pitchFamily="34" charset="0"/>
              </a:rPr>
              <a:t>Calibri Regular in black </a:t>
            </a:r>
            <a:r>
              <a:rPr lang="en-US" dirty="0">
                <a:solidFill>
                  <a:srgbClr val="000000">
                    <a:lumMod val="65000"/>
                    <a:lumOff val="35000"/>
                  </a:srgbClr>
                </a:solidFill>
                <a:latin typeface="Calibri" panose="020F0502020204030204" pitchFamily="34" charset="0"/>
                <a:cs typeface="Calibri" panose="020F0502020204030204" pitchFamily="34" charset="0"/>
              </a:rPr>
              <a:t>for emphasis on particular words or phrases.</a:t>
            </a:r>
          </a:p>
          <a:p>
            <a:pPr marL="685800" marR="0" lvl="1" indent="-320040" algn="l" defTabSz="914400" rtl="0" eaLnBrk="1" fontAlgn="auto" latinLnBrk="0" hangingPunct="1">
              <a:lnSpc>
                <a:spcPct val="90000"/>
              </a:lnSpc>
              <a:spcBef>
                <a:spcPts val="0"/>
              </a:spcBef>
              <a:spcAft>
                <a:spcPts val="800"/>
              </a:spcAft>
              <a:buSzTx/>
              <a:buFont typeface="Lucida Grande" panose="020B0600040502020204" pitchFamily="34" charset="0"/>
              <a:buChar char="▸"/>
              <a:tabLst/>
              <a:defRPr/>
            </a:pPr>
            <a:r>
              <a:rPr kumimoji="0" lang="en-US" sz="1500" b="0"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cs typeface="Calibri" panose="020F0502020204030204" pitchFamily="34" charset="0"/>
              </a:rPr>
              <a:t>Subtext 1</a:t>
            </a:r>
          </a:p>
          <a:p>
            <a:pPr marL="685800" marR="0" lvl="1" indent="-320040" algn="l" defTabSz="914400" rtl="0" eaLnBrk="1" fontAlgn="auto" latinLnBrk="0" hangingPunct="1">
              <a:lnSpc>
                <a:spcPct val="90000"/>
              </a:lnSpc>
              <a:spcBef>
                <a:spcPts val="0"/>
              </a:spcBef>
              <a:spcAft>
                <a:spcPts val="800"/>
              </a:spcAft>
              <a:buSzTx/>
              <a:buFont typeface="Lucida Grande" panose="020B0600040502020204" pitchFamily="34" charset="0"/>
              <a:buChar char="▸"/>
              <a:tabLst/>
              <a:defRPr/>
            </a:pPr>
            <a:r>
              <a:rPr lang="en-US" sz="1500" dirty="0">
                <a:solidFill>
                  <a:srgbClr val="000000">
                    <a:lumMod val="65000"/>
                    <a:lumOff val="35000"/>
                  </a:srgbClr>
                </a:solidFill>
                <a:latin typeface="Calibri" panose="020F0502020204030204" pitchFamily="34" charset="0"/>
                <a:cs typeface="Calibri" panose="020F0502020204030204" pitchFamily="34" charset="0"/>
              </a:rPr>
              <a:t>Subtext 2</a:t>
            </a:r>
            <a:endParaRPr kumimoji="0" lang="en-US" sz="1500" b="0"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cs typeface="Calibri" panose="020F0502020204030204" pitchFamily="34" charset="0"/>
            </a:endParaRPr>
          </a:p>
          <a:p>
            <a:pPr lvl="0"/>
            <a:r>
              <a:rPr lang="en-US" dirty="0">
                <a:solidFill>
                  <a:srgbClr val="000000">
                    <a:lumMod val="65000"/>
                    <a:lumOff val="35000"/>
                  </a:srgbClr>
                </a:solidFill>
                <a:latin typeface="Calibri" panose="020F0502020204030204" pitchFamily="34" charset="0"/>
                <a:cs typeface="Calibri" panose="020F0502020204030204" pitchFamily="34" charset="0"/>
              </a:rPr>
              <a:t>Bullet 2 (Calibri Regular 15pt) Use</a:t>
            </a:r>
            <a:r>
              <a:rPr lang="en-US" dirty="0">
                <a:solidFill>
                  <a:srgbClr val="000000"/>
                </a:solidFill>
                <a:latin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ea typeface="Roboto Medium" panose="02000000000000000000" pitchFamily="2" charset="0"/>
                <a:cs typeface="Calibri" panose="020F0502020204030204" pitchFamily="34" charset="0"/>
              </a:rPr>
              <a:t>Calibri Regular in black </a:t>
            </a:r>
            <a:r>
              <a:rPr lang="en-US" dirty="0">
                <a:solidFill>
                  <a:srgbClr val="000000">
                    <a:lumMod val="65000"/>
                    <a:lumOff val="35000"/>
                  </a:srgbClr>
                </a:solidFill>
                <a:latin typeface="Calibri" panose="020F0502020204030204" pitchFamily="34" charset="0"/>
                <a:cs typeface="Calibri" panose="020F0502020204030204" pitchFamily="34" charset="0"/>
              </a:rPr>
              <a:t>for emphasis on particular words or phrases.</a:t>
            </a:r>
            <a:endParaRPr kumimoji="0" lang="en-US" b="0"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cs typeface="Calibri" panose="020F0502020204030204" pitchFamily="34" charset="0"/>
            </a:endParaRPr>
          </a:p>
          <a:p>
            <a:pPr lvl="0"/>
            <a:r>
              <a:rPr lang="en-US" dirty="0">
                <a:solidFill>
                  <a:srgbClr val="000000">
                    <a:lumMod val="65000"/>
                    <a:lumOff val="35000"/>
                  </a:srgbClr>
                </a:solidFill>
                <a:latin typeface="Calibri" panose="020F0502020204030204" pitchFamily="34" charset="0"/>
                <a:cs typeface="Calibri" panose="020F0502020204030204" pitchFamily="34" charset="0"/>
              </a:rPr>
              <a:t>Bullet 3 (Calibri Regular 15pt) Use</a:t>
            </a:r>
            <a:r>
              <a:rPr lang="en-US" dirty="0">
                <a:solidFill>
                  <a:srgbClr val="000000"/>
                </a:solidFill>
                <a:latin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ea typeface="Roboto Medium" panose="02000000000000000000" pitchFamily="2" charset="0"/>
                <a:cs typeface="Calibri" panose="020F0502020204030204" pitchFamily="34" charset="0"/>
              </a:rPr>
              <a:t>Calibri Regular in black </a:t>
            </a:r>
            <a:r>
              <a:rPr lang="en-US" dirty="0">
                <a:solidFill>
                  <a:srgbClr val="000000">
                    <a:lumMod val="65000"/>
                    <a:lumOff val="35000"/>
                  </a:srgbClr>
                </a:solidFill>
                <a:latin typeface="Calibri" panose="020F0502020204030204" pitchFamily="34" charset="0"/>
                <a:cs typeface="Calibri" panose="020F0502020204030204" pitchFamily="34" charset="0"/>
              </a:rPr>
              <a:t>for emphasis on particular words or phrases.</a:t>
            </a:r>
          </a:p>
          <a:p>
            <a:pPr lvl="0"/>
            <a:r>
              <a:rPr lang="en-US" dirty="0">
                <a:solidFill>
                  <a:srgbClr val="000000">
                    <a:lumMod val="65000"/>
                    <a:lumOff val="35000"/>
                  </a:srgbClr>
                </a:solidFill>
                <a:latin typeface="Calibri" panose="020F0502020204030204" pitchFamily="34" charset="0"/>
                <a:cs typeface="Calibri" panose="020F0502020204030204" pitchFamily="34" charset="0"/>
              </a:rPr>
              <a:t>Bullet 4 (Calibri Regular 15pt) Use</a:t>
            </a:r>
            <a:r>
              <a:rPr lang="en-US" dirty="0">
                <a:solidFill>
                  <a:srgbClr val="000000"/>
                </a:solidFill>
                <a:latin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ea typeface="Roboto Medium" panose="02000000000000000000" pitchFamily="2" charset="0"/>
                <a:cs typeface="Calibri" panose="020F0502020204030204" pitchFamily="34" charset="0"/>
              </a:rPr>
              <a:t>Calibri Regular in black </a:t>
            </a:r>
            <a:r>
              <a:rPr lang="en-US" dirty="0">
                <a:solidFill>
                  <a:srgbClr val="000000">
                    <a:lumMod val="65000"/>
                    <a:lumOff val="35000"/>
                  </a:srgbClr>
                </a:solidFill>
                <a:latin typeface="Calibri" panose="020F0502020204030204" pitchFamily="34" charset="0"/>
                <a:cs typeface="Calibri" panose="020F0502020204030204" pitchFamily="34" charset="0"/>
              </a:rPr>
              <a:t>for emphasis on particular words or phrases.</a:t>
            </a:r>
          </a:p>
        </p:txBody>
      </p:sp>
      <p:sp>
        <p:nvSpPr>
          <p:cNvPr id="9" name="Picture Placeholder 8">
            <a:extLst>
              <a:ext uri="{FF2B5EF4-FFF2-40B4-BE49-F238E27FC236}">
                <a16:creationId xmlns:a16="http://schemas.microsoft.com/office/drawing/2014/main" id="{D0E3549D-1FC8-2243-830B-167CD7345F36}"/>
              </a:ext>
            </a:extLst>
          </p:cNvPr>
          <p:cNvSpPr>
            <a:spLocks noGrp="1"/>
          </p:cNvSpPr>
          <p:nvPr>
            <p:ph type="pic" sz="quarter" idx="13"/>
          </p:nvPr>
        </p:nvSpPr>
        <p:spPr>
          <a:xfrm>
            <a:off x="7574692" y="1632221"/>
            <a:ext cx="3779107" cy="3212757"/>
          </a:xfrm>
        </p:spPr>
        <p:txBody>
          <a:bodyPr/>
          <a:lstStyle>
            <a:lvl1pPr marL="0" indent="0" algn="ctr">
              <a:buNone/>
              <a:defRPr>
                <a:solidFill>
                  <a:schemeClr val="tx1">
                    <a:lumMod val="65000"/>
                    <a:lumOff val="35000"/>
                  </a:schemeClr>
                </a:solidFill>
              </a:defRPr>
            </a:lvl1pPr>
          </a:lstStyle>
          <a:p>
            <a:r>
              <a:rPr lang="en-US" dirty="0"/>
              <a:t>Supporting Graphic</a:t>
            </a:r>
          </a:p>
        </p:txBody>
      </p:sp>
    </p:spTree>
    <p:extLst>
      <p:ext uri="{BB962C8B-B14F-4D97-AF65-F5344CB8AC3E}">
        <p14:creationId xmlns:p14="http://schemas.microsoft.com/office/powerpoint/2010/main" val="2317310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Long-form + Graphic - 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BD6C-7182-7C46-B278-74E8CA90639D}"/>
              </a:ext>
            </a:extLst>
          </p:cNvPr>
          <p:cNvSpPr>
            <a:spLocks noGrp="1"/>
          </p:cNvSpPr>
          <p:nvPr>
            <p:ph type="title" hasCustomPrompt="1"/>
          </p:nvPr>
        </p:nvSpPr>
        <p:spPr>
          <a:xfrm>
            <a:off x="596900" y="545233"/>
            <a:ext cx="8721733" cy="451886"/>
          </a:xfrm>
        </p:spPr>
        <p:txBody>
          <a:bodyPr vert="horz" lIns="0" tIns="0" rIns="0" bIns="0" rtlCol="0" anchor="t" anchorCtr="0">
            <a:noAutofit/>
          </a:bodyPr>
          <a:lstStyle>
            <a:lvl1pPr>
              <a:lnSpc>
                <a:spcPct val="125000"/>
              </a:lnSpc>
              <a:defRPr lang="en-US" sz="2000" b="1" dirty="0">
                <a:solidFill>
                  <a:schemeClr val="accent1"/>
                </a:solidFill>
                <a:latin typeface="Calibri" panose="020F0502020204030204" pitchFamily="34" charset="0"/>
                <a:cs typeface="Calibri" panose="020F0502020204030204" pitchFamily="34" charset="0"/>
              </a:defRPr>
            </a:lvl1pPr>
          </a:lstStyle>
          <a:p>
            <a:pPr>
              <a:lnSpc>
                <a:spcPct val="125000"/>
              </a:lnSpc>
            </a:pPr>
            <a:r>
              <a:rPr lang="en-US" sz="2000" b="1" dirty="0">
                <a:solidFill>
                  <a:schemeClr val="accent1"/>
                </a:solidFill>
                <a:latin typeface="Calibri" panose="020F0502020204030204" pitchFamily="34" charset="0"/>
                <a:cs typeface="Calibri" panose="020F0502020204030204" pitchFamily="34" charset="0"/>
              </a:rPr>
              <a:t>Page Header - (Calibri Bold 20pt)</a:t>
            </a:r>
          </a:p>
        </p:txBody>
      </p:sp>
      <p:sp>
        <p:nvSpPr>
          <p:cNvPr id="5" name="Footer Placeholder 4">
            <a:extLst>
              <a:ext uri="{FF2B5EF4-FFF2-40B4-BE49-F238E27FC236}">
                <a16:creationId xmlns:a16="http://schemas.microsoft.com/office/drawing/2014/main" id="{1C85C1EE-0824-954E-A0C8-6BDD5216A77C}"/>
              </a:ext>
            </a:extLst>
          </p:cNvPr>
          <p:cNvSpPr>
            <a:spLocks noGrp="1"/>
          </p:cNvSpPr>
          <p:nvPr>
            <p:ph type="ftr" sz="quarter" idx="11"/>
          </p:nvPr>
        </p:nvSpPr>
        <p:spPr/>
        <p:txBody>
          <a:bodyPr/>
          <a:lstStyle/>
          <a:p>
            <a:r>
              <a:rPr lang="en-US"/>
              <a:t>Cedar Gate Technologies, LLC.  Proprietary and Confidential Information.  All Rights Reserved.</a:t>
            </a:r>
          </a:p>
        </p:txBody>
      </p:sp>
      <p:sp>
        <p:nvSpPr>
          <p:cNvPr id="6" name="Slide Number Placeholder 5">
            <a:extLst>
              <a:ext uri="{FF2B5EF4-FFF2-40B4-BE49-F238E27FC236}">
                <a16:creationId xmlns:a16="http://schemas.microsoft.com/office/drawing/2014/main" id="{45DE39CE-EBFD-9B48-B5E3-D07A5A9EF7CA}"/>
              </a:ext>
            </a:extLst>
          </p:cNvPr>
          <p:cNvSpPr>
            <a:spLocks noGrp="1"/>
          </p:cNvSpPr>
          <p:nvPr>
            <p:ph type="sldNum" sz="quarter" idx="12"/>
          </p:nvPr>
        </p:nvSpPr>
        <p:spPr>
          <a:xfrm>
            <a:off x="11338560" y="6391656"/>
            <a:ext cx="234950" cy="144396"/>
          </a:xfrm>
          <a:prstGeom prst="rect">
            <a:avLst/>
          </a:prstGeom>
        </p:spPr>
        <p:txBody>
          <a:bodyPr/>
          <a:lstStyle/>
          <a:p>
            <a:fld id="{2C35CAE1-C6AF-9640-A18C-059E9F109CA2}" type="slidenum">
              <a:rPr lang="en-US" smtClean="0"/>
              <a:t>‹#›</a:t>
            </a:fld>
            <a:endParaRPr lang="en-US"/>
          </a:p>
        </p:txBody>
      </p:sp>
      <p:sp>
        <p:nvSpPr>
          <p:cNvPr id="3" name="Content Placeholder 2">
            <a:extLst>
              <a:ext uri="{FF2B5EF4-FFF2-40B4-BE49-F238E27FC236}">
                <a16:creationId xmlns:a16="http://schemas.microsoft.com/office/drawing/2014/main" id="{F072D246-CCF4-7849-8148-70C7BA7894C2}"/>
              </a:ext>
            </a:extLst>
          </p:cNvPr>
          <p:cNvSpPr>
            <a:spLocks noGrp="1"/>
          </p:cNvSpPr>
          <p:nvPr>
            <p:ph idx="1" hasCustomPrompt="1"/>
          </p:nvPr>
        </p:nvSpPr>
        <p:spPr>
          <a:xfrm>
            <a:off x="596901" y="3258792"/>
            <a:ext cx="5702300" cy="2525889"/>
          </a:xfrm>
        </p:spPr>
        <p:txBody>
          <a:bodyPr vert="horz" lIns="0" tIns="0" rIns="0" bIns="0" rtlCol="0" anchor="t" anchorCtr="0">
            <a:noAutofit/>
          </a:bodyPr>
          <a:lstStyle>
            <a:lvl1pPr marL="0" indent="0">
              <a:lnSpc>
                <a:spcPct val="113000"/>
              </a:lnSpc>
              <a:spcBef>
                <a:spcPts val="0"/>
              </a:spcBef>
              <a:spcAft>
                <a:spcPts val="600"/>
              </a:spcAft>
              <a:buNone/>
              <a:defRPr lang="en-US" sz="1500" dirty="0" smtClean="0">
                <a:solidFill>
                  <a:schemeClr val="tx1">
                    <a:lumMod val="75000"/>
                    <a:lumOff val="25000"/>
                  </a:schemeClr>
                </a:solidFill>
                <a:latin typeface="+mj-lt"/>
                <a:ea typeface="+mj-ea"/>
                <a:cs typeface="+mj-cs"/>
              </a:defRPr>
            </a:lvl1pPr>
            <a:lvl2pPr>
              <a:defRPr lang="en-US" sz="1800" dirty="0" smtClean="0"/>
            </a:lvl2pPr>
            <a:lvl3pPr>
              <a:defRPr lang="en-US" sz="1800" dirty="0" smtClean="0"/>
            </a:lvl3pPr>
            <a:lvl4pPr>
              <a:defRPr lang="en-US" dirty="0" smtClean="0"/>
            </a:lvl4pPr>
            <a:lvl5pPr>
              <a:defRPr lang="en-US" dirty="0"/>
            </a:lvl5pPr>
          </a:lstStyle>
          <a:p>
            <a:pPr>
              <a:lnSpc>
                <a:spcPct val="114000"/>
              </a:lnSpc>
              <a:spcAft>
                <a:spcPts val="1200"/>
              </a:spcAft>
            </a:pPr>
            <a:r>
              <a:rPr lang="en-US" sz="1500" dirty="0">
                <a:solidFill>
                  <a:schemeClr val="tx1">
                    <a:lumMod val="75000"/>
                    <a:lumOff val="25000"/>
                  </a:schemeClr>
                </a:solidFill>
              </a:rPr>
              <a:t>Long-form Text - (Calibri Light 15pt) Lorem ipsum dolor sit </a:t>
            </a:r>
            <a:r>
              <a:rPr lang="en-US" sz="1500" dirty="0" err="1">
                <a:solidFill>
                  <a:schemeClr val="tx1">
                    <a:lumMod val="75000"/>
                    <a:lumOff val="25000"/>
                  </a:schemeClr>
                </a:solidFill>
              </a:rPr>
              <a:t>amet</a:t>
            </a:r>
            <a:r>
              <a:rPr lang="en-US" sz="1500" dirty="0">
                <a:solidFill>
                  <a:schemeClr val="tx1">
                    <a:lumMod val="75000"/>
                    <a:lumOff val="25000"/>
                  </a:schemeClr>
                </a:solidFill>
              </a:rPr>
              <a:t>, </a:t>
            </a:r>
            <a:r>
              <a:rPr lang="en-US" sz="1500" dirty="0" err="1">
                <a:solidFill>
                  <a:schemeClr val="tx1">
                    <a:lumMod val="75000"/>
                    <a:lumOff val="25000"/>
                  </a:schemeClr>
                </a:solidFill>
              </a:rPr>
              <a:t>consectetur</a:t>
            </a:r>
            <a:r>
              <a:rPr lang="en-US" sz="1500" dirty="0">
                <a:solidFill>
                  <a:schemeClr val="tx1">
                    <a:lumMod val="75000"/>
                    <a:lumOff val="25000"/>
                  </a:schemeClr>
                </a:solidFill>
              </a:rPr>
              <a:t> </a:t>
            </a:r>
            <a:r>
              <a:rPr lang="en-US" sz="1500" dirty="0" err="1">
                <a:solidFill>
                  <a:schemeClr val="tx1">
                    <a:lumMod val="75000"/>
                    <a:lumOff val="25000"/>
                  </a:schemeClr>
                </a:solidFill>
              </a:rPr>
              <a:t>adipiscing</a:t>
            </a:r>
            <a:r>
              <a:rPr lang="en-US" sz="1500" dirty="0">
                <a:solidFill>
                  <a:schemeClr val="tx1">
                    <a:lumMod val="75000"/>
                    <a:lumOff val="25000"/>
                  </a:schemeClr>
                </a:solidFill>
              </a:rPr>
              <a:t> </a:t>
            </a:r>
            <a:r>
              <a:rPr lang="en-US" sz="1500" dirty="0" err="1">
                <a:solidFill>
                  <a:schemeClr val="tx1">
                    <a:lumMod val="75000"/>
                    <a:lumOff val="25000"/>
                  </a:schemeClr>
                </a:solidFill>
              </a:rPr>
              <a:t>elit</a:t>
            </a:r>
            <a:r>
              <a:rPr lang="en-US" sz="1500" dirty="0">
                <a:solidFill>
                  <a:schemeClr val="tx1">
                    <a:lumMod val="75000"/>
                    <a:lumOff val="25000"/>
                  </a:schemeClr>
                </a:solidFill>
              </a:rPr>
              <a:t>, </a:t>
            </a:r>
            <a:r>
              <a:rPr lang="en-US" sz="1500" dirty="0" err="1">
                <a:solidFill>
                  <a:schemeClr val="tx1">
                    <a:lumMod val="75000"/>
                    <a:lumOff val="25000"/>
                  </a:schemeClr>
                </a:solidFill>
              </a:rPr>
              <a:t>sed</a:t>
            </a:r>
            <a:r>
              <a:rPr lang="en-US" sz="1500" dirty="0">
                <a:solidFill>
                  <a:schemeClr val="tx1">
                    <a:lumMod val="75000"/>
                    <a:lumOff val="25000"/>
                  </a:schemeClr>
                </a:solidFill>
              </a:rPr>
              <a:t> do </a:t>
            </a:r>
            <a:r>
              <a:rPr lang="en-US" sz="1500" dirty="0" err="1">
                <a:solidFill>
                  <a:schemeClr val="tx1">
                    <a:lumMod val="75000"/>
                    <a:lumOff val="25000"/>
                  </a:schemeClr>
                </a:solidFill>
              </a:rPr>
              <a:t>eiusmod</a:t>
            </a:r>
            <a:r>
              <a:rPr lang="en-US" sz="1500" dirty="0">
                <a:solidFill>
                  <a:schemeClr val="tx1">
                    <a:lumMod val="75000"/>
                    <a:lumOff val="25000"/>
                  </a:schemeClr>
                </a:solidFill>
              </a:rPr>
              <a:t> </a:t>
            </a:r>
            <a:r>
              <a:rPr lang="en-US" sz="1500" dirty="0" err="1">
                <a:solidFill>
                  <a:schemeClr val="tx1">
                    <a:lumMod val="75000"/>
                    <a:lumOff val="25000"/>
                  </a:schemeClr>
                </a:solidFill>
              </a:rPr>
              <a:t>tempor</a:t>
            </a:r>
            <a:r>
              <a:rPr lang="en-US" sz="1500" dirty="0">
                <a:solidFill>
                  <a:schemeClr val="tx1">
                    <a:lumMod val="75000"/>
                    <a:lumOff val="25000"/>
                  </a:schemeClr>
                </a:solidFill>
              </a:rPr>
              <a:t> </a:t>
            </a:r>
            <a:r>
              <a:rPr lang="en-US" sz="1500" dirty="0" err="1">
                <a:solidFill>
                  <a:schemeClr val="tx1">
                    <a:lumMod val="75000"/>
                    <a:lumOff val="25000"/>
                  </a:schemeClr>
                </a:solidFill>
              </a:rPr>
              <a:t>incididunt</a:t>
            </a:r>
            <a:r>
              <a:rPr lang="en-US" sz="1500" dirty="0">
                <a:solidFill>
                  <a:schemeClr val="tx1">
                    <a:lumMod val="75000"/>
                    <a:lumOff val="25000"/>
                  </a:schemeClr>
                </a:solidFill>
              </a:rPr>
              <a:t> </a:t>
            </a:r>
            <a:r>
              <a:rPr lang="en-US" sz="1500" dirty="0" err="1">
                <a:solidFill>
                  <a:schemeClr val="tx1">
                    <a:lumMod val="75000"/>
                    <a:lumOff val="25000"/>
                  </a:schemeClr>
                </a:solidFill>
              </a:rPr>
              <a:t>ut</a:t>
            </a:r>
            <a:r>
              <a:rPr lang="en-US" sz="1500" dirty="0">
                <a:solidFill>
                  <a:schemeClr val="tx1">
                    <a:lumMod val="75000"/>
                    <a:lumOff val="25000"/>
                  </a:schemeClr>
                </a:solidFill>
              </a:rPr>
              <a:t> </a:t>
            </a:r>
            <a:r>
              <a:rPr lang="en-US" sz="1500" dirty="0" err="1">
                <a:solidFill>
                  <a:schemeClr val="tx1">
                    <a:lumMod val="75000"/>
                    <a:lumOff val="25000"/>
                  </a:schemeClr>
                </a:solidFill>
              </a:rPr>
              <a:t>labore</a:t>
            </a:r>
            <a:r>
              <a:rPr lang="en-US" sz="1500" dirty="0">
                <a:solidFill>
                  <a:schemeClr val="tx1">
                    <a:lumMod val="75000"/>
                    <a:lumOff val="25000"/>
                  </a:schemeClr>
                </a:solidFill>
              </a:rPr>
              <a:t> et dolore magna </a:t>
            </a:r>
            <a:r>
              <a:rPr lang="en-US" sz="1500" dirty="0" err="1">
                <a:solidFill>
                  <a:schemeClr val="tx1">
                    <a:lumMod val="75000"/>
                    <a:lumOff val="25000"/>
                  </a:schemeClr>
                </a:solidFill>
              </a:rPr>
              <a:t>aliqua</a:t>
            </a:r>
            <a:r>
              <a:rPr lang="en-US" sz="1500" dirty="0">
                <a:solidFill>
                  <a:schemeClr val="tx1">
                    <a:lumMod val="75000"/>
                    <a:lumOff val="25000"/>
                  </a:schemeClr>
                </a:solidFill>
              </a:rPr>
              <a:t>. Ut </a:t>
            </a:r>
            <a:r>
              <a:rPr lang="en-US" sz="1500" dirty="0" err="1">
                <a:solidFill>
                  <a:schemeClr val="tx1">
                    <a:lumMod val="75000"/>
                    <a:lumOff val="25000"/>
                  </a:schemeClr>
                </a:solidFill>
              </a:rPr>
              <a:t>enim</a:t>
            </a:r>
            <a:r>
              <a:rPr lang="en-US" sz="1500" dirty="0">
                <a:solidFill>
                  <a:schemeClr val="tx1">
                    <a:lumMod val="75000"/>
                    <a:lumOff val="25000"/>
                  </a:schemeClr>
                </a:solidFill>
              </a:rPr>
              <a:t> ad minim </a:t>
            </a:r>
            <a:r>
              <a:rPr lang="en-US" sz="1500" dirty="0" err="1">
                <a:solidFill>
                  <a:schemeClr val="tx1">
                    <a:lumMod val="75000"/>
                    <a:lumOff val="25000"/>
                  </a:schemeClr>
                </a:solidFill>
              </a:rPr>
              <a:t>veniam</a:t>
            </a:r>
            <a:r>
              <a:rPr lang="en-US" sz="1500" dirty="0">
                <a:solidFill>
                  <a:schemeClr val="tx1">
                    <a:lumMod val="75000"/>
                    <a:lumOff val="25000"/>
                  </a:schemeClr>
                </a:solidFill>
              </a:rPr>
              <a:t>, </a:t>
            </a:r>
            <a:r>
              <a:rPr lang="en-US" sz="1500" dirty="0" err="1">
                <a:solidFill>
                  <a:schemeClr val="tx1">
                    <a:lumMod val="75000"/>
                    <a:lumOff val="25000"/>
                  </a:schemeClr>
                </a:solidFill>
              </a:rPr>
              <a:t>quis</a:t>
            </a:r>
            <a:r>
              <a:rPr lang="en-US" sz="1500" dirty="0">
                <a:solidFill>
                  <a:schemeClr val="tx1">
                    <a:lumMod val="75000"/>
                    <a:lumOff val="25000"/>
                  </a:schemeClr>
                </a:solidFill>
              </a:rPr>
              <a:t> </a:t>
            </a:r>
            <a:r>
              <a:rPr lang="en-US" sz="1500" dirty="0" err="1">
                <a:solidFill>
                  <a:schemeClr val="tx1">
                    <a:lumMod val="75000"/>
                    <a:lumOff val="25000"/>
                  </a:schemeClr>
                </a:solidFill>
              </a:rPr>
              <a:t>nostrud</a:t>
            </a:r>
            <a:r>
              <a:rPr lang="en-US" sz="1500" dirty="0">
                <a:solidFill>
                  <a:schemeClr val="tx1">
                    <a:lumMod val="75000"/>
                    <a:lumOff val="25000"/>
                  </a:schemeClr>
                </a:solidFill>
              </a:rPr>
              <a:t> exercitation </a:t>
            </a:r>
            <a:r>
              <a:rPr lang="en-US" sz="1500" dirty="0" err="1">
                <a:solidFill>
                  <a:schemeClr val="tx1">
                    <a:lumMod val="75000"/>
                    <a:lumOff val="25000"/>
                  </a:schemeClr>
                </a:solidFill>
              </a:rPr>
              <a:t>ullamco</a:t>
            </a:r>
            <a:r>
              <a:rPr lang="en-US" sz="1500" dirty="0">
                <a:solidFill>
                  <a:schemeClr val="tx1">
                    <a:lumMod val="75000"/>
                    <a:lumOff val="25000"/>
                  </a:schemeClr>
                </a:solidFill>
              </a:rPr>
              <a:t> </a:t>
            </a:r>
            <a:r>
              <a:rPr lang="en-US" sz="1500" dirty="0" err="1">
                <a:solidFill>
                  <a:schemeClr val="tx1">
                    <a:lumMod val="75000"/>
                    <a:lumOff val="25000"/>
                  </a:schemeClr>
                </a:solidFill>
              </a:rPr>
              <a:t>laboris</a:t>
            </a:r>
            <a:r>
              <a:rPr lang="en-US" sz="1500" dirty="0">
                <a:solidFill>
                  <a:schemeClr val="tx1">
                    <a:lumMod val="75000"/>
                    <a:lumOff val="25000"/>
                  </a:schemeClr>
                </a:solidFill>
              </a:rPr>
              <a:t> nisi </a:t>
            </a:r>
            <a:r>
              <a:rPr lang="en-US" sz="1500" dirty="0" err="1">
                <a:solidFill>
                  <a:schemeClr val="tx1">
                    <a:lumMod val="75000"/>
                    <a:lumOff val="25000"/>
                  </a:schemeClr>
                </a:solidFill>
              </a:rPr>
              <a:t>ut</a:t>
            </a:r>
            <a:r>
              <a:rPr lang="en-US" sz="1500" dirty="0">
                <a:solidFill>
                  <a:schemeClr val="tx1">
                    <a:lumMod val="75000"/>
                    <a:lumOff val="25000"/>
                  </a:schemeClr>
                </a:solidFill>
              </a:rPr>
              <a:t> </a:t>
            </a:r>
            <a:r>
              <a:rPr lang="en-US" sz="1500" dirty="0" err="1">
                <a:solidFill>
                  <a:schemeClr val="tx1">
                    <a:lumMod val="75000"/>
                    <a:lumOff val="25000"/>
                  </a:schemeClr>
                </a:solidFill>
              </a:rPr>
              <a:t>aliquip</a:t>
            </a:r>
            <a:r>
              <a:rPr lang="en-US" sz="1500" dirty="0">
                <a:solidFill>
                  <a:schemeClr val="tx1">
                    <a:lumMod val="75000"/>
                    <a:lumOff val="25000"/>
                  </a:schemeClr>
                </a:solidFill>
              </a:rPr>
              <a:t> ex </a:t>
            </a:r>
            <a:r>
              <a:rPr lang="en-US" sz="1500" dirty="0" err="1">
                <a:solidFill>
                  <a:schemeClr val="tx1">
                    <a:lumMod val="75000"/>
                    <a:lumOff val="25000"/>
                  </a:schemeClr>
                </a:solidFill>
              </a:rPr>
              <a:t>ea</a:t>
            </a:r>
            <a:r>
              <a:rPr lang="en-US" sz="1500" dirty="0">
                <a:solidFill>
                  <a:schemeClr val="tx1">
                    <a:lumMod val="75000"/>
                    <a:lumOff val="25000"/>
                  </a:schemeClr>
                </a:solidFill>
              </a:rPr>
              <a:t> </a:t>
            </a:r>
            <a:r>
              <a:rPr lang="en-US" sz="1500" dirty="0" err="1">
                <a:solidFill>
                  <a:schemeClr val="tx1">
                    <a:lumMod val="75000"/>
                    <a:lumOff val="25000"/>
                  </a:schemeClr>
                </a:solidFill>
              </a:rPr>
              <a:t>commodo</a:t>
            </a:r>
            <a:r>
              <a:rPr lang="en-US" sz="1500" dirty="0">
                <a:solidFill>
                  <a:schemeClr val="tx1">
                    <a:lumMod val="75000"/>
                    <a:lumOff val="25000"/>
                  </a:schemeClr>
                </a:solidFill>
              </a:rPr>
              <a:t> </a:t>
            </a:r>
            <a:r>
              <a:rPr lang="en-US" sz="1500" dirty="0" err="1">
                <a:solidFill>
                  <a:schemeClr val="tx1">
                    <a:lumMod val="75000"/>
                    <a:lumOff val="25000"/>
                  </a:schemeClr>
                </a:solidFill>
              </a:rPr>
              <a:t>consequat</a:t>
            </a:r>
            <a:r>
              <a:rPr lang="en-US" sz="1500" dirty="0">
                <a:solidFill>
                  <a:schemeClr val="tx1">
                    <a:lumMod val="75000"/>
                    <a:lumOff val="25000"/>
                  </a:schemeClr>
                </a:solidFill>
              </a:rPr>
              <a:t>.</a:t>
            </a:r>
          </a:p>
          <a:p>
            <a:pPr>
              <a:lnSpc>
                <a:spcPct val="114000"/>
              </a:lnSpc>
              <a:spcAft>
                <a:spcPts val="1200"/>
              </a:spcAft>
            </a:pPr>
            <a:r>
              <a:rPr lang="en-US" sz="1500" dirty="0">
                <a:solidFill>
                  <a:schemeClr val="tx1">
                    <a:lumMod val="75000"/>
                    <a:lumOff val="25000"/>
                  </a:schemeClr>
                </a:solidFill>
              </a:rPr>
              <a:t>Long-form Text - (Calibri Light 15pt) </a:t>
            </a:r>
            <a:r>
              <a:rPr lang="en-US" sz="1500" dirty="0" err="1">
                <a:solidFill>
                  <a:schemeClr val="tx1">
                    <a:lumMod val="75000"/>
                    <a:lumOff val="25000"/>
                  </a:schemeClr>
                </a:solidFill>
              </a:rPr>
              <a:t>Sed</a:t>
            </a:r>
            <a:r>
              <a:rPr lang="en-US" sz="1500" dirty="0">
                <a:solidFill>
                  <a:schemeClr val="tx1">
                    <a:lumMod val="75000"/>
                    <a:lumOff val="25000"/>
                  </a:schemeClr>
                </a:solidFill>
              </a:rPr>
              <a:t> </a:t>
            </a:r>
            <a:r>
              <a:rPr lang="en-US" sz="1500" dirty="0" err="1">
                <a:solidFill>
                  <a:schemeClr val="tx1">
                    <a:lumMod val="75000"/>
                    <a:lumOff val="25000"/>
                  </a:schemeClr>
                </a:solidFill>
              </a:rPr>
              <a:t>ut</a:t>
            </a:r>
            <a:r>
              <a:rPr lang="en-US" sz="1500" dirty="0">
                <a:solidFill>
                  <a:schemeClr val="tx1">
                    <a:lumMod val="75000"/>
                    <a:lumOff val="25000"/>
                  </a:schemeClr>
                </a:solidFill>
              </a:rPr>
              <a:t> </a:t>
            </a:r>
            <a:r>
              <a:rPr lang="en-US" sz="1500" dirty="0" err="1">
                <a:solidFill>
                  <a:schemeClr val="tx1">
                    <a:lumMod val="75000"/>
                    <a:lumOff val="25000"/>
                  </a:schemeClr>
                </a:solidFill>
              </a:rPr>
              <a:t>perspiciatis</a:t>
            </a:r>
            <a:r>
              <a:rPr lang="en-US" sz="1500" dirty="0">
                <a:solidFill>
                  <a:schemeClr val="tx1">
                    <a:lumMod val="75000"/>
                    <a:lumOff val="25000"/>
                  </a:schemeClr>
                </a:solidFill>
              </a:rPr>
              <a:t> </a:t>
            </a:r>
            <a:r>
              <a:rPr lang="en-US" sz="1500" dirty="0" err="1">
                <a:solidFill>
                  <a:schemeClr val="tx1">
                    <a:lumMod val="75000"/>
                    <a:lumOff val="25000"/>
                  </a:schemeClr>
                </a:solidFill>
              </a:rPr>
              <a:t>unde</a:t>
            </a:r>
            <a:r>
              <a:rPr lang="en-US" sz="1500" dirty="0">
                <a:solidFill>
                  <a:schemeClr val="tx1">
                    <a:lumMod val="75000"/>
                    <a:lumOff val="25000"/>
                  </a:schemeClr>
                </a:solidFill>
              </a:rPr>
              <a:t> </a:t>
            </a:r>
            <a:r>
              <a:rPr lang="en-US" sz="1500" dirty="0" err="1">
                <a:solidFill>
                  <a:schemeClr val="tx1">
                    <a:lumMod val="75000"/>
                    <a:lumOff val="25000"/>
                  </a:schemeClr>
                </a:solidFill>
              </a:rPr>
              <a:t>omnis</a:t>
            </a:r>
            <a:r>
              <a:rPr lang="en-US" sz="1500" dirty="0">
                <a:solidFill>
                  <a:schemeClr val="tx1">
                    <a:lumMod val="75000"/>
                    <a:lumOff val="25000"/>
                  </a:schemeClr>
                </a:solidFill>
              </a:rPr>
              <a:t> </a:t>
            </a:r>
            <a:r>
              <a:rPr lang="en-US" sz="1500" dirty="0" err="1">
                <a:solidFill>
                  <a:schemeClr val="tx1">
                    <a:lumMod val="75000"/>
                    <a:lumOff val="25000"/>
                  </a:schemeClr>
                </a:solidFill>
              </a:rPr>
              <a:t>iste</a:t>
            </a:r>
            <a:r>
              <a:rPr lang="en-US" sz="1500" dirty="0">
                <a:solidFill>
                  <a:schemeClr val="tx1">
                    <a:lumMod val="75000"/>
                    <a:lumOff val="25000"/>
                  </a:schemeClr>
                </a:solidFill>
              </a:rPr>
              <a:t> </a:t>
            </a:r>
            <a:r>
              <a:rPr lang="en-US" sz="1500" dirty="0" err="1">
                <a:solidFill>
                  <a:schemeClr val="tx1">
                    <a:lumMod val="75000"/>
                    <a:lumOff val="25000"/>
                  </a:schemeClr>
                </a:solidFill>
              </a:rPr>
              <a:t>natus</a:t>
            </a:r>
            <a:r>
              <a:rPr lang="en-US" sz="1500" dirty="0">
                <a:solidFill>
                  <a:schemeClr val="tx1">
                    <a:lumMod val="75000"/>
                    <a:lumOff val="25000"/>
                  </a:schemeClr>
                </a:solidFill>
              </a:rPr>
              <a:t> error sit </a:t>
            </a:r>
            <a:r>
              <a:rPr lang="en-US" sz="1500" dirty="0" err="1">
                <a:solidFill>
                  <a:schemeClr val="tx1">
                    <a:lumMod val="75000"/>
                    <a:lumOff val="25000"/>
                  </a:schemeClr>
                </a:solidFill>
              </a:rPr>
              <a:t>voluptatem</a:t>
            </a:r>
            <a:r>
              <a:rPr lang="en-US" sz="1500" dirty="0">
                <a:solidFill>
                  <a:schemeClr val="tx1">
                    <a:lumMod val="75000"/>
                    <a:lumOff val="25000"/>
                  </a:schemeClr>
                </a:solidFill>
              </a:rPr>
              <a:t> </a:t>
            </a:r>
            <a:r>
              <a:rPr lang="en-US" sz="1500" dirty="0" err="1">
                <a:solidFill>
                  <a:schemeClr val="tx1">
                    <a:lumMod val="75000"/>
                    <a:lumOff val="25000"/>
                  </a:schemeClr>
                </a:solidFill>
              </a:rPr>
              <a:t>accusantium</a:t>
            </a:r>
            <a:r>
              <a:rPr lang="en-US" sz="1500" dirty="0">
                <a:solidFill>
                  <a:schemeClr val="tx1">
                    <a:lumMod val="75000"/>
                    <a:lumOff val="25000"/>
                  </a:schemeClr>
                </a:solidFill>
              </a:rPr>
              <a:t> </a:t>
            </a:r>
            <a:r>
              <a:rPr lang="en-US" sz="1500" dirty="0" err="1">
                <a:solidFill>
                  <a:schemeClr val="tx1">
                    <a:lumMod val="75000"/>
                    <a:lumOff val="25000"/>
                  </a:schemeClr>
                </a:solidFill>
              </a:rPr>
              <a:t>doloremque</a:t>
            </a:r>
            <a:r>
              <a:rPr lang="en-US" sz="1500" dirty="0">
                <a:solidFill>
                  <a:schemeClr val="tx1">
                    <a:lumMod val="75000"/>
                    <a:lumOff val="25000"/>
                  </a:schemeClr>
                </a:solidFill>
              </a:rPr>
              <a:t> </a:t>
            </a:r>
            <a:r>
              <a:rPr lang="en-US" sz="1500" dirty="0" err="1">
                <a:solidFill>
                  <a:schemeClr val="tx1">
                    <a:lumMod val="75000"/>
                    <a:lumOff val="25000"/>
                  </a:schemeClr>
                </a:solidFill>
              </a:rPr>
              <a:t>laudantium</a:t>
            </a:r>
            <a:r>
              <a:rPr lang="en-US" sz="1500" dirty="0">
                <a:solidFill>
                  <a:schemeClr val="tx1">
                    <a:lumMod val="75000"/>
                    <a:lumOff val="25000"/>
                  </a:schemeClr>
                </a:solidFill>
              </a:rPr>
              <a:t>, </a:t>
            </a:r>
            <a:r>
              <a:rPr lang="en-US" sz="1500" dirty="0" err="1">
                <a:solidFill>
                  <a:schemeClr val="tx1">
                    <a:lumMod val="75000"/>
                    <a:lumOff val="25000"/>
                  </a:schemeClr>
                </a:solidFill>
              </a:rPr>
              <a:t>totam</a:t>
            </a:r>
            <a:r>
              <a:rPr lang="en-US" sz="1500" dirty="0">
                <a:solidFill>
                  <a:schemeClr val="tx1">
                    <a:lumMod val="75000"/>
                    <a:lumOff val="25000"/>
                  </a:schemeClr>
                </a:solidFill>
              </a:rPr>
              <a:t> rem </a:t>
            </a:r>
            <a:r>
              <a:rPr lang="en-US" sz="1500" dirty="0" err="1">
                <a:solidFill>
                  <a:schemeClr val="tx1">
                    <a:lumMod val="75000"/>
                    <a:lumOff val="25000"/>
                  </a:schemeClr>
                </a:solidFill>
              </a:rPr>
              <a:t>aperiam</a:t>
            </a:r>
            <a:r>
              <a:rPr lang="en-US" sz="1500" dirty="0">
                <a:solidFill>
                  <a:schemeClr val="tx1">
                    <a:lumMod val="75000"/>
                    <a:lumOff val="25000"/>
                  </a:schemeClr>
                </a:solidFill>
              </a:rPr>
              <a:t>, </a:t>
            </a:r>
            <a:r>
              <a:rPr lang="en-US" sz="1500" dirty="0" err="1">
                <a:solidFill>
                  <a:schemeClr val="tx1">
                    <a:lumMod val="75000"/>
                    <a:lumOff val="25000"/>
                  </a:schemeClr>
                </a:solidFill>
              </a:rPr>
              <a:t>eaque</a:t>
            </a:r>
            <a:r>
              <a:rPr lang="en-US" sz="1500" dirty="0">
                <a:solidFill>
                  <a:schemeClr val="tx1">
                    <a:lumMod val="75000"/>
                    <a:lumOff val="25000"/>
                  </a:schemeClr>
                </a:solidFill>
              </a:rPr>
              <a:t> </a:t>
            </a:r>
            <a:r>
              <a:rPr lang="en-US" sz="1500" dirty="0" err="1">
                <a:solidFill>
                  <a:schemeClr val="tx1">
                    <a:lumMod val="75000"/>
                    <a:lumOff val="25000"/>
                  </a:schemeClr>
                </a:solidFill>
              </a:rPr>
              <a:t>ipsa</a:t>
            </a:r>
            <a:r>
              <a:rPr lang="en-US" sz="1500" dirty="0">
                <a:solidFill>
                  <a:schemeClr val="tx1">
                    <a:lumMod val="75000"/>
                    <a:lumOff val="25000"/>
                  </a:schemeClr>
                </a:solidFill>
              </a:rPr>
              <a:t> </a:t>
            </a:r>
            <a:r>
              <a:rPr lang="en-US" sz="1500" dirty="0" err="1">
                <a:solidFill>
                  <a:schemeClr val="tx1">
                    <a:lumMod val="75000"/>
                    <a:lumOff val="25000"/>
                  </a:schemeClr>
                </a:solidFill>
              </a:rPr>
              <a:t>quae</a:t>
            </a:r>
            <a:r>
              <a:rPr lang="en-US" sz="1500" dirty="0">
                <a:solidFill>
                  <a:schemeClr val="tx1">
                    <a:lumMod val="75000"/>
                    <a:lumOff val="25000"/>
                  </a:schemeClr>
                </a:solidFill>
              </a:rPr>
              <a:t> ab </a:t>
            </a:r>
            <a:r>
              <a:rPr lang="en-US" sz="1500" dirty="0" err="1">
                <a:solidFill>
                  <a:schemeClr val="tx1">
                    <a:lumMod val="75000"/>
                    <a:lumOff val="25000"/>
                  </a:schemeClr>
                </a:solidFill>
              </a:rPr>
              <a:t>illo</a:t>
            </a:r>
            <a:r>
              <a:rPr lang="en-US" sz="1500" dirty="0">
                <a:solidFill>
                  <a:schemeClr val="tx1">
                    <a:lumMod val="75000"/>
                    <a:lumOff val="25000"/>
                  </a:schemeClr>
                </a:solidFill>
              </a:rPr>
              <a:t> </a:t>
            </a:r>
            <a:r>
              <a:rPr lang="en-US" sz="1500" dirty="0" err="1">
                <a:solidFill>
                  <a:schemeClr val="tx1">
                    <a:lumMod val="75000"/>
                    <a:lumOff val="25000"/>
                  </a:schemeClr>
                </a:solidFill>
              </a:rPr>
              <a:t>inventore</a:t>
            </a:r>
            <a:r>
              <a:rPr lang="en-US" sz="1500" dirty="0">
                <a:solidFill>
                  <a:schemeClr val="tx1">
                    <a:lumMod val="75000"/>
                    <a:lumOff val="25000"/>
                  </a:schemeClr>
                </a:solidFill>
              </a:rPr>
              <a:t> </a:t>
            </a:r>
            <a:r>
              <a:rPr lang="en-US" sz="1500" dirty="0" err="1">
                <a:solidFill>
                  <a:schemeClr val="tx1">
                    <a:lumMod val="75000"/>
                    <a:lumOff val="25000"/>
                  </a:schemeClr>
                </a:solidFill>
              </a:rPr>
              <a:t>veritatis</a:t>
            </a:r>
            <a:r>
              <a:rPr lang="en-US" sz="1500" dirty="0">
                <a:solidFill>
                  <a:schemeClr val="tx1">
                    <a:lumMod val="75000"/>
                    <a:lumOff val="25000"/>
                  </a:schemeClr>
                </a:solidFill>
              </a:rPr>
              <a:t> et quasi </a:t>
            </a:r>
            <a:r>
              <a:rPr lang="en-US" sz="1500" dirty="0" err="1">
                <a:solidFill>
                  <a:schemeClr val="tx1">
                    <a:lumMod val="75000"/>
                    <a:lumOff val="25000"/>
                  </a:schemeClr>
                </a:solidFill>
              </a:rPr>
              <a:t>architecto</a:t>
            </a:r>
            <a:r>
              <a:rPr lang="en-US" sz="1500" dirty="0">
                <a:solidFill>
                  <a:schemeClr val="tx1">
                    <a:lumMod val="75000"/>
                    <a:lumOff val="25000"/>
                  </a:schemeClr>
                </a:solidFill>
              </a:rPr>
              <a:t> </a:t>
            </a:r>
            <a:r>
              <a:rPr lang="en-US" sz="1500" dirty="0" err="1">
                <a:solidFill>
                  <a:schemeClr val="tx1">
                    <a:lumMod val="75000"/>
                    <a:lumOff val="25000"/>
                  </a:schemeClr>
                </a:solidFill>
              </a:rPr>
              <a:t>beatae</a:t>
            </a:r>
            <a:r>
              <a:rPr lang="en-US" sz="1500" dirty="0">
                <a:solidFill>
                  <a:schemeClr val="tx1">
                    <a:lumMod val="75000"/>
                    <a:lumOff val="25000"/>
                  </a:schemeClr>
                </a:solidFill>
              </a:rPr>
              <a:t> vitae dicta </a:t>
            </a:r>
            <a:r>
              <a:rPr lang="en-US" sz="1500" dirty="0" err="1">
                <a:solidFill>
                  <a:schemeClr val="tx1">
                    <a:lumMod val="75000"/>
                    <a:lumOff val="25000"/>
                  </a:schemeClr>
                </a:solidFill>
              </a:rPr>
              <a:t>sunt</a:t>
            </a:r>
            <a:r>
              <a:rPr lang="en-US" sz="1500" dirty="0">
                <a:solidFill>
                  <a:schemeClr val="tx1">
                    <a:lumMod val="75000"/>
                    <a:lumOff val="25000"/>
                  </a:schemeClr>
                </a:solidFill>
              </a:rPr>
              <a:t> </a:t>
            </a:r>
            <a:r>
              <a:rPr lang="en-US" sz="1500" dirty="0" err="1">
                <a:solidFill>
                  <a:schemeClr val="tx1">
                    <a:lumMod val="75000"/>
                    <a:lumOff val="25000"/>
                  </a:schemeClr>
                </a:solidFill>
              </a:rPr>
              <a:t>explicabo</a:t>
            </a:r>
            <a:r>
              <a:rPr lang="en-US" sz="1500" dirty="0">
                <a:solidFill>
                  <a:schemeClr val="tx1">
                    <a:lumMod val="75000"/>
                    <a:lumOff val="25000"/>
                  </a:schemeClr>
                </a:solidFill>
              </a:rPr>
              <a:t>. </a:t>
            </a:r>
          </a:p>
        </p:txBody>
      </p:sp>
      <p:sp>
        <p:nvSpPr>
          <p:cNvPr id="8" name="Text Placeholder 7">
            <a:extLst>
              <a:ext uri="{FF2B5EF4-FFF2-40B4-BE49-F238E27FC236}">
                <a16:creationId xmlns:a16="http://schemas.microsoft.com/office/drawing/2014/main" id="{27457EED-D852-414C-BC7A-BC8CC2FCE955}"/>
              </a:ext>
            </a:extLst>
          </p:cNvPr>
          <p:cNvSpPr>
            <a:spLocks noGrp="1"/>
          </p:cNvSpPr>
          <p:nvPr>
            <p:ph type="body" sz="quarter" idx="13" hasCustomPrompt="1"/>
          </p:nvPr>
        </p:nvSpPr>
        <p:spPr>
          <a:xfrm>
            <a:off x="596900" y="1073320"/>
            <a:ext cx="10698479" cy="644801"/>
          </a:xfrm>
        </p:spPr>
        <p:txBody>
          <a:bodyPr vert="horz" lIns="0" tIns="0" rIns="0" bIns="0" rtlCol="0" anchor="t" anchorCtr="0">
            <a:noAutofit/>
          </a:bodyPr>
          <a:lstStyle>
            <a:lvl1pPr marL="0" indent="0">
              <a:lnSpc>
                <a:spcPct val="100000"/>
              </a:lnSpc>
              <a:buNone/>
              <a:tabLst/>
              <a:defRPr lang="en-US" sz="2600" dirty="0">
                <a:solidFill>
                  <a:schemeClr val="tx1">
                    <a:lumMod val="65000"/>
                    <a:lumOff val="35000"/>
                  </a:schemeClr>
                </a:solidFill>
                <a:latin typeface="Calibri Light" panose="020F0302020204030204" pitchFamily="34" charset="0"/>
                <a:ea typeface="+mj-ea"/>
                <a:cs typeface="Calibri Light" panose="020F0302020204030204" pitchFamily="34" charset="0"/>
              </a:defRPr>
            </a:lvl1pPr>
          </a:lstStyle>
          <a:p>
            <a:pPr marL="0" lvl="0" indent="9525">
              <a:lnSpc>
                <a:spcPct val="100000"/>
              </a:lnSpc>
              <a:spcBef>
                <a:spcPct val="0"/>
              </a:spcBef>
            </a:pP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Heading (Calibri Light 26pt) Lorem ipsum dolor sit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amet</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consectetur</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adipiscing</a:t>
            </a:r>
            <a:endParaRPr lang="en-US" sz="2600" dirty="0">
              <a:solidFill>
                <a:schemeClr val="tx1">
                  <a:lumMod val="65000"/>
                  <a:lumOff val="35000"/>
                </a:schemeClr>
              </a:solidFill>
              <a:latin typeface="Calibri Light" panose="020F0302020204030204" pitchFamily="34" charset="0"/>
              <a:cs typeface="Calibri Light" panose="020F0302020204030204" pitchFamily="34" charset="0"/>
            </a:endParaRPr>
          </a:p>
          <a:p>
            <a:pPr marL="0" lvl="0" indent="9525">
              <a:lnSpc>
                <a:spcPct val="100000"/>
              </a:lnSpc>
              <a:spcBef>
                <a:spcPct val="0"/>
              </a:spcBef>
            </a:pPr>
            <a:endParaRPr lang="en-US" dirty="0"/>
          </a:p>
        </p:txBody>
      </p:sp>
      <p:sp>
        <p:nvSpPr>
          <p:cNvPr id="16" name="Text Placeholder 15">
            <a:extLst>
              <a:ext uri="{FF2B5EF4-FFF2-40B4-BE49-F238E27FC236}">
                <a16:creationId xmlns:a16="http://schemas.microsoft.com/office/drawing/2014/main" id="{18CD87A9-7A2F-8445-BD98-F7141BD061D5}"/>
              </a:ext>
            </a:extLst>
          </p:cNvPr>
          <p:cNvSpPr>
            <a:spLocks noGrp="1"/>
          </p:cNvSpPr>
          <p:nvPr>
            <p:ph type="body" sz="quarter" idx="14" hasCustomPrompt="1"/>
          </p:nvPr>
        </p:nvSpPr>
        <p:spPr>
          <a:xfrm>
            <a:off x="596901" y="2430200"/>
            <a:ext cx="5702300" cy="231533"/>
          </a:xfrm>
        </p:spPr>
        <p:txBody>
          <a:bodyPr vert="horz" lIns="0" tIns="0" rIns="0" bIns="0" rtlCol="0" anchor="t">
            <a:noAutofit/>
          </a:bodyPr>
          <a:lstStyle>
            <a:lvl1pPr marL="0" indent="0">
              <a:lnSpc>
                <a:spcPct val="90000"/>
              </a:lnSpc>
              <a:buNone/>
              <a:defRPr lang="en-US" sz="1200" b="1" spc="50" dirty="0">
                <a:solidFill>
                  <a:schemeClr val="accent1"/>
                </a:solidFill>
                <a:latin typeface="Calibri" panose="020F0502020204030204" pitchFamily="34" charset="0"/>
                <a:ea typeface="+mj-ea"/>
                <a:cs typeface="Calibri" panose="020F0502020204030204" pitchFamily="34" charset="0"/>
              </a:defRPr>
            </a:lvl1pPr>
          </a:lstStyle>
          <a:p>
            <a:pPr marL="0" lvl="0">
              <a:spcBef>
                <a:spcPct val="0"/>
              </a:spcBef>
            </a:pPr>
            <a:r>
              <a:rPr lang="en-US" sz="1200" b="1" spc="50" dirty="0">
                <a:solidFill>
                  <a:schemeClr val="accent1"/>
                </a:solidFill>
                <a:latin typeface="Calibri" panose="020F0502020204030204" pitchFamily="34" charset="0"/>
                <a:cs typeface="Calibri" panose="020F0502020204030204" pitchFamily="34" charset="0"/>
              </a:rPr>
              <a:t>EYEBROW TEXT - (Calibri Bold 12pt, Spacing 0.5, All Caps)</a:t>
            </a:r>
          </a:p>
        </p:txBody>
      </p:sp>
      <p:sp>
        <p:nvSpPr>
          <p:cNvPr id="18" name="Text Placeholder 17">
            <a:extLst>
              <a:ext uri="{FF2B5EF4-FFF2-40B4-BE49-F238E27FC236}">
                <a16:creationId xmlns:a16="http://schemas.microsoft.com/office/drawing/2014/main" id="{53B0B0BF-AE94-424B-9097-1BDB86BB1FA9}"/>
              </a:ext>
            </a:extLst>
          </p:cNvPr>
          <p:cNvSpPr>
            <a:spLocks noGrp="1"/>
          </p:cNvSpPr>
          <p:nvPr>
            <p:ph type="body" sz="quarter" idx="15" hasCustomPrompt="1"/>
          </p:nvPr>
        </p:nvSpPr>
        <p:spPr>
          <a:xfrm>
            <a:off x="596901" y="2791214"/>
            <a:ext cx="5702300" cy="358386"/>
          </a:xfrm>
        </p:spPr>
        <p:txBody>
          <a:bodyPr vert="horz" lIns="0" tIns="0" rIns="0" bIns="0" rtlCol="0" anchor="t" anchorCtr="0">
            <a:noAutofit/>
          </a:bodyPr>
          <a:lstStyle>
            <a:lvl1pPr marL="0" indent="0">
              <a:lnSpc>
                <a:spcPct val="113000"/>
              </a:lnSpc>
              <a:buNone/>
              <a:defRPr lang="en-US" sz="1600" b="1" dirty="0">
                <a:solidFill>
                  <a:schemeClr val="tx1">
                    <a:lumMod val="75000"/>
                    <a:lumOff val="25000"/>
                  </a:schemeClr>
                </a:solidFill>
                <a:latin typeface="Calibri" panose="020F0502020204030204" pitchFamily="34" charset="0"/>
                <a:ea typeface="+mj-ea"/>
                <a:cs typeface="Calibri" panose="020F0502020204030204" pitchFamily="34" charset="0"/>
              </a:defRPr>
            </a:lvl1pPr>
          </a:lstStyle>
          <a:p>
            <a:pPr marL="57150" lvl="0" indent="-285750">
              <a:lnSpc>
                <a:spcPct val="114000"/>
              </a:lnSpc>
              <a:spcBef>
                <a:spcPct val="0"/>
              </a:spcBef>
              <a:spcAft>
                <a:spcPts val="1200"/>
              </a:spcAft>
            </a:pPr>
            <a:r>
              <a:rPr lang="en-US" sz="1600" b="1" dirty="0">
                <a:solidFill>
                  <a:schemeClr val="tx1">
                    <a:lumMod val="75000"/>
                    <a:lumOff val="25000"/>
                  </a:schemeClr>
                </a:solidFill>
                <a:latin typeface="Calibri" panose="020F0502020204030204" pitchFamily="34" charset="0"/>
                <a:cs typeface="Calibri" panose="020F0502020204030204" pitchFamily="34" charset="0"/>
              </a:rPr>
              <a:t>Body Headline Text - (Calibri Bold 16pt)</a:t>
            </a:r>
          </a:p>
        </p:txBody>
      </p:sp>
      <p:sp>
        <p:nvSpPr>
          <p:cNvPr id="10" name="Rectangle 9">
            <a:extLst>
              <a:ext uri="{FF2B5EF4-FFF2-40B4-BE49-F238E27FC236}">
                <a16:creationId xmlns:a16="http://schemas.microsoft.com/office/drawing/2014/main" id="{86702DB0-5FFD-E34F-A269-1EB4F9136ACE}"/>
              </a:ext>
            </a:extLst>
          </p:cNvPr>
          <p:cNvSpPr/>
          <p:nvPr userDrawn="1"/>
        </p:nvSpPr>
        <p:spPr>
          <a:xfrm>
            <a:off x="0" y="0"/>
            <a:ext cx="12192000" cy="1850658"/>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E8132976-3C7C-ED46-AC5F-0C5FF8B936AD}"/>
              </a:ext>
            </a:extLst>
          </p:cNvPr>
          <p:cNvSpPr>
            <a:spLocks noGrp="1"/>
          </p:cNvSpPr>
          <p:nvPr>
            <p:ph type="body" sz="quarter" idx="16" hasCustomPrompt="1"/>
          </p:nvPr>
        </p:nvSpPr>
        <p:spPr>
          <a:xfrm>
            <a:off x="6873875" y="5493501"/>
            <a:ext cx="3855085" cy="138499"/>
          </a:xfrm>
        </p:spPr>
        <p:txBody>
          <a:bodyPr wrap="square" lIns="0" tIns="0" rIns="0" bIns="0">
            <a:spAutoFit/>
          </a:bodyPr>
          <a:lstStyle>
            <a:lvl1pPr marL="0" indent="0">
              <a:buFont typeface="Arial" panose="020B0604020202020204" pitchFamily="34" charset="0"/>
              <a:buNone/>
              <a:defRPr lang="en-US" sz="1000" dirty="0">
                <a:solidFill>
                  <a:schemeClr val="bg1">
                    <a:lumMod val="65000"/>
                  </a:schemeClr>
                </a:solidFill>
                <a:latin typeface="+mj-lt"/>
                <a:ea typeface="Roboto" panose="02000000000000000000" pitchFamily="2" charset="0"/>
                <a:cs typeface="Calibri" panose="020F0502020204030204" pitchFamily="34" charset="0"/>
              </a:defRPr>
            </a:lvl1pPr>
          </a:lstStyle>
          <a:p>
            <a:pPr marL="0" lvl="0"/>
            <a:r>
              <a:rPr lang="en-US" sz="1000" dirty="0">
                <a:solidFill>
                  <a:schemeClr val="bg1">
                    <a:lumMod val="65000"/>
                  </a:schemeClr>
                </a:solidFill>
                <a:latin typeface="+mj-lt"/>
                <a:ea typeface="Roboto" panose="02000000000000000000" pitchFamily="2" charset="0"/>
                <a:cs typeface="Calibri" panose="020F0502020204030204" pitchFamily="34" charset="0"/>
              </a:rPr>
              <a:t>Resource noted if applicable (Calibri Light 10pt)</a:t>
            </a:r>
          </a:p>
        </p:txBody>
      </p:sp>
      <p:sp>
        <p:nvSpPr>
          <p:cNvPr id="25" name="Picture Placeholder 24">
            <a:extLst>
              <a:ext uri="{FF2B5EF4-FFF2-40B4-BE49-F238E27FC236}">
                <a16:creationId xmlns:a16="http://schemas.microsoft.com/office/drawing/2014/main" id="{C2C76F1D-1164-1D42-B9AB-228C39F44388}"/>
              </a:ext>
            </a:extLst>
          </p:cNvPr>
          <p:cNvSpPr>
            <a:spLocks noGrp="1"/>
          </p:cNvSpPr>
          <p:nvPr>
            <p:ph type="pic" sz="quarter" idx="17" hasCustomPrompt="1"/>
          </p:nvPr>
        </p:nvSpPr>
        <p:spPr>
          <a:xfrm>
            <a:off x="6867526" y="2513437"/>
            <a:ext cx="4705984" cy="2787997"/>
          </a:xfrm>
        </p:spPr>
        <p:txBody>
          <a:bodyPr/>
          <a:lstStyle>
            <a:lvl1pPr marL="0" indent="0" algn="ctr">
              <a:buNone/>
              <a:defRPr>
                <a:solidFill>
                  <a:schemeClr val="tx1">
                    <a:lumMod val="50000"/>
                    <a:lumOff val="50000"/>
                  </a:schemeClr>
                </a:solidFill>
              </a:defRPr>
            </a:lvl1pPr>
          </a:lstStyle>
          <a:p>
            <a:r>
              <a:rPr lang="en-US" dirty="0"/>
              <a:t>Supporting Graphic</a:t>
            </a:r>
          </a:p>
        </p:txBody>
      </p:sp>
    </p:spTree>
    <p:extLst>
      <p:ext uri="{BB962C8B-B14F-4D97-AF65-F5344CB8AC3E}">
        <p14:creationId xmlns:p14="http://schemas.microsoft.com/office/powerpoint/2010/main" val="3762904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 Sidebar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BD6C-7182-7C46-B278-74E8CA90639D}"/>
              </a:ext>
            </a:extLst>
          </p:cNvPr>
          <p:cNvSpPr>
            <a:spLocks noGrp="1"/>
          </p:cNvSpPr>
          <p:nvPr>
            <p:ph type="title" hasCustomPrompt="1"/>
          </p:nvPr>
        </p:nvSpPr>
        <p:spPr>
          <a:xfrm>
            <a:off x="596901" y="545233"/>
            <a:ext cx="6463511" cy="451886"/>
          </a:xfrm>
        </p:spPr>
        <p:txBody>
          <a:bodyPr vert="horz" lIns="0" tIns="0" rIns="0" bIns="0" rtlCol="0" anchor="t" anchorCtr="0">
            <a:noAutofit/>
          </a:bodyPr>
          <a:lstStyle>
            <a:lvl1pPr>
              <a:lnSpc>
                <a:spcPct val="125000"/>
              </a:lnSpc>
              <a:defRPr lang="en-US" sz="2000" b="1" dirty="0">
                <a:solidFill>
                  <a:schemeClr val="accent2"/>
                </a:solidFill>
                <a:latin typeface="Calibri" panose="020F0502020204030204" pitchFamily="34" charset="0"/>
                <a:cs typeface="Calibri" panose="020F0502020204030204" pitchFamily="34" charset="0"/>
              </a:defRPr>
            </a:lvl1pPr>
          </a:lstStyle>
          <a:p>
            <a:pPr>
              <a:lnSpc>
                <a:spcPct val="125000"/>
              </a:lnSpc>
            </a:pPr>
            <a:r>
              <a:rPr lang="en-US" sz="2000" b="1" dirty="0">
                <a:solidFill>
                  <a:schemeClr val="accent1"/>
                </a:solidFill>
                <a:latin typeface="Calibri" panose="020F0502020204030204" pitchFamily="34" charset="0"/>
                <a:cs typeface="Calibri" panose="020F0502020204030204" pitchFamily="34" charset="0"/>
              </a:rPr>
              <a:t>Page Header - (Calibri Bold 20pt)</a:t>
            </a:r>
          </a:p>
        </p:txBody>
      </p:sp>
      <p:sp>
        <p:nvSpPr>
          <p:cNvPr id="5" name="Footer Placeholder 4">
            <a:extLst>
              <a:ext uri="{FF2B5EF4-FFF2-40B4-BE49-F238E27FC236}">
                <a16:creationId xmlns:a16="http://schemas.microsoft.com/office/drawing/2014/main" id="{1C85C1EE-0824-954E-A0C8-6BDD5216A77C}"/>
              </a:ext>
            </a:extLst>
          </p:cNvPr>
          <p:cNvSpPr>
            <a:spLocks noGrp="1"/>
          </p:cNvSpPr>
          <p:nvPr>
            <p:ph type="ftr" sz="quarter" idx="11"/>
          </p:nvPr>
        </p:nvSpPr>
        <p:spPr>
          <a:xfrm>
            <a:off x="2840418" y="6397626"/>
            <a:ext cx="4219993" cy="144397"/>
          </a:xfrm>
        </p:spPr>
        <p:txBody>
          <a:bodyPr/>
          <a:lstStyle/>
          <a:p>
            <a:r>
              <a:rPr lang="en-US" dirty="0"/>
              <a:t>Cedar Gate Technologies, LLC.  Proprietary and Confidential Information.  All Rights Reserved.</a:t>
            </a:r>
          </a:p>
        </p:txBody>
      </p:sp>
      <p:sp>
        <p:nvSpPr>
          <p:cNvPr id="8" name="Text Placeholder 7">
            <a:extLst>
              <a:ext uri="{FF2B5EF4-FFF2-40B4-BE49-F238E27FC236}">
                <a16:creationId xmlns:a16="http://schemas.microsoft.com/office/drawing/2014/main" id="{27457EED-D852-414C-BC7A-BC8CC2FCE955}"/>
              </a:ext>
            </a:extLst>
          </p:cNvPr>
          <p:cNvSpPr>
            <a:spLocks noGrp="1"/>
          </p:cNvSpPr>
          <p:nvPr>
            <p:ph type="body" sz="quarter" idx="13" hasCustomPrompt="1"/>
          </p:nvPr>
        </p:nvSpPr>
        <p:spPr>
          <a:xfrm>
            <a:off x="596900" y="1073320"/>
            <a:ext cx="6463511" cy="858153"/>
          </a:xfrm>
        </p:spPr>
        <p:txBody>
          <a:bodyPr vert="horz" lIns="0" tIns="0" rIns="0" bIns="0" rtlCol="0" anchor="t" anchorCtr="0">
            <a:noAutofit/>
          </a:bodyPr>
          <a:lstStyle>
            <a:lvl1pPr marL="0" indent="0">
              <a:lnSpc>
                <a:spcPct val="100000"/>
              </a:lnSpc>
              <a:buNone/>
              <a:tabLst/>
              <a:defRPr lang="en-US" sz="2600" dirty="0">
                <a:solidFill>
                  <a:schemeClr val="tx1">
                    <a:lumMod val="65000"/>
                    <a:lumOff val="35000"/>
                  </a:schemeClr>
                </a:solidFill>
                <a:latin typeface="Calibri Light" panose="020F0302020204030204" pitchFamily="34" charset="0"/>
                <a:ea typeface="+mj-ea"/>
                <a:cs typeface="Calibri Light" panose="020F0302020204030204" pitchFamily="34" charset="0"/>
              </a:defRPr>
            </a:lvl1pPr>
          </a:lstStyle>
          <a:p>
            <a:pPr marL="0" lvl="0" indent="9525">
              <a:lnSpc>
                <a:spcPct val="100000"/>
              </a:lnSpc>
              <a:spcBef>
                <a:spcPct val="0"/>
              </a:spcBef>
            </a:pP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Heading (Calibri Light 26pt) Lorem ipsum dolor sit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amet</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consectetur</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adipiscing</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elitmagna</a:t>
            </a:r>
            <a:endParaRPr lang="en-US" sz="2600" dirty="0">
              <a:solidFill>
                <a:schemeClr val="tx1">
                  <a:lumMod val="65000"/>
                  <a:lumOff val="35000"/>
                </a:schemeClr>
              </a:solidFill>
              <a:latin typeface="Calibri Light" panose="020F0302020204030204" pitchFamily="34" charset="0"/>
              <a:cs typeface="Calibri Light" panose="020F0302020204030204" pitchFamily="34" charset="0"/>
            </a:endParaRPr>
          </a:p>
          <a:p>
            <a:pPr marL="0" lvl="0" indent="9525">
              <a:lnSpc>
                <a:spcPct val="100000"/>
              </a:lnSpc>
              <a:spcBef>
                <a:spcPct val="0"/>
              </a:spcBef>
            </a:pPr>
            <a:endParaRPr lang="en-US" dirty="0"/>
          </a:p>
        </p:txBody>
      </p:sp>
      <p:sp>
        <p:nvSpPr>
          <p:cNvPr id="16" name="Text Placeholder 15">
            <a:extLst>
              <a:ext uri="{FF2B5EF4-FFF2-40B4-BE49-F238E27FC236}">
                <a16:creationId xmlns:a16="http://schemas.microsoft.com/office/drawing/2014/main" id="{18CD87A9-7A2F-8445-BD98-F7141BD061D5}"/>
              </a:ext>
            </a:extLst>
          </p:cNvPr>
          <p:cNvSpPr>
            <a:spLocks noGrp="1"/>
          </p:cNvSpPr>
          <p:nvPr>
            <p:ph type="body" sz="quarter" idx="14" hasCustomPrompt="1"/>
          </p:nvPr>
        </p:nvSpPr>
        <p:spPr>
          <a:xfrm>
            <a:off x="596901" y="2224982"/>
            <a:ext cx="6463510" cy="203894"/>
          </a:xfrm>
        </p:spPr>
        <p:txBody>
          <a:bodyPr vert="horz" lIns="0" tIns="0" rIns="0" bIns="0" rtlCol="0" anchor="t">
            <a:noAutofit/>
          </a:bodyPr>
          <a:lstStyle>
            <a:lvl1pPr marL="0" indent="0">
              <a:lnSpc>
                <a:spcPct val="90000"/>
              </a:lnSpc>
              <a:buNone/>
              <a:defRPr lang="en-US" sz="1200" b="1" spc="50" dirty="0">
                <a:solidFill>
                  <a:schemeClr val="accent2"/>
                </a:solidFill>
                <a:latin typeface="Calibri" panose="020F0502020204030204" pitchFamily="34" charset="0"/>
                <a:ea typeface="+mj-ea"/>
                <a:cs typeface="Calibri" panose="020F0502020204030204" pitchFamily="34" charset="0"/>
              </a:defRPr>
            </a:lvl1pPr>
          </a:lstStyle>
          <a:p>
            <a:pPr marL="0" lvl="0">
              <a:spcBef>
                <a:spcPct val="0"/>
              </a:spcBef>
            </a:pPr>
            <a:r>
              <a:rPr lang="en-US" sz="1200" b="1" spc="50" dirty="0">
                <a:solidFill>
                  <a:schemeClr val="accent1"/>
                </a:solidFill>
                <a:latin typeface="Calibri" panose="020F0502020204030204" pitchFamily="34" charset="0"/>
                <a:cs typeface="Calibri" panose="020F0502020204030204" pitchFamily="34" charset="0"/>
              </a:rPr>
              <a:t>EYEBROW TEXT - (Calibri Bold 12pt, Spacing 0.5, All Caps)</a:t>
            </a:r>
          </a:p>
        </p:txBody>
      </p:sp>
      <p:sp>
        <p:nvSpPr>
          <p:cNvPr id="10" name="Rectangle 9">
            <a:extLst>
              <a:ext uri="{FF2B5EF4-FFF2-40B4-BE49-F238E27FC236}">
                <a16:creationId xmlns:a16="http://schemas.microsoft.com/office/drawing/2014/main" id="{13E36DC0-6BE5-0046-B519-664EE8A8FB6E}"/>
              </a:ext>
            </a:extLst>
          </p:cNvPr>
          <p:cNvSpPr/>
          <p:nvPr userDrawn="1"/>
        </p:nvSpPr>
        <p:spPr>
          <a:xfrm>
            <a:off x="7612185" y="0"/>
            <a:ext cx="45798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5DE39CE-EBFD-9B48-B5E3-D07A5A9EF7CA}"/>
              </a:ext>
            </a:extLst>
          </p:cNvPr>
          <p:cNvSpPr>
            <a:spLocks noGrp="1"/>
          </p:cNvSpPr>
          <p:nvPr>
            <p:ph type="sldNum" sz="quarter" idx="12"/>
          </p:nvPr>
        </p:nvSpPr>
        <p:spPr>
          <a:xfrm>
            <a:off x="11338560" y="6391656"/>
            <a:ext cx="234950" cy="144396"/>
          </a:xfrm>
          <a:prstGeom prst="rect">
            <a:avLst/>
          </a:prstGeom>
        </p:spPr>
        <p:txBody>
          <a:bodyPr/>
          <a:lstStyle>
            <a:lvl1pPr>
              <a:defRPr>
                <a:solidFill>
                  <a:schemeClr val="bg1"/>
                </a:solidFill>
              </a:defRPr>
            </a:lvl1pPr>
          </a:lstStyle>
          <a:p>
            <a:fld id="{2C35CAE1-C6AF-9640-A18C-059E9F109CA2}" type="slidenum">
              <a:rPr lang="en-US" smtClean="0"/>
              <a:pPr/>
              <a:t>‹#›</a:t>
            </a:fld>
            <a:endParaRPr lang="en-US"/>
          </a:p>
        </p:txBody>
      </p:sp>
      <p:sp>
        <p:nvSpPr>
          <p:cNvPr id="9" name="Text Placeholder 8">
            <a:extLst>
              <a:ext uri="{FF2B5EF4-FFF2-40B4-BE49-F238E27FC236}">
                <a16:creationId xmlns:a16="http://schemas.microsoft.com/office/drawing/2014/main" id="{AE0F91C2-DE8A-0F4D-BEB7-5533295C0A0F}"/>
              </a:ext>
            </a:extLst>
          </p:cNvPr>
          <p:cNvSpPr>
            <a:spLocks noGrp="1"/>
          </p:cNvSpPr>
          <p:nvPr>
            <p:ph type="body" sz="quarter" idx="15" hasCustomPrompt="1"/>
          </p:nvPr>
        </p:nvSpPr>
        <p:spPr>
          <a:xfrm>
            <a:off x="596901" y="2551765"/>
            <a:ext cx="6463510" cy="743886"/>
          </a:xfrm>
        </p:spPr>
        <p:txBody>
          <a:bodyPr vert="horz" lIns="0" tIns="0" rIns="0" bIns="0" rtlCol="0" anchor="t" anchorCtr="0">
            <a:noAutofit/>
          </a:bodyPr>
          <a:lstStyle>
            <a:lvl1pPr marL="0" indent="0">
              <a:lnSpc>
                <a:spcPct val="113000"/>
              </a:lnSpc>
              <a:buNone/>
              <a:defRPr lang="en-US" sz="1300" dirty="0">
                <a:solidFill>
                  <a:schemeClr val="tx1">
                    <a:lumMod val="75000"/>
                    <a:lumOff val="25000"/>
                  </a:schemeClr>
                </a:solidFill>
                <a:latin typeface="+mj-lt"/>
                <a:ea typeface="+mj-ea"/>
                <a:cs typeface="+mj-cs"/>
              </a:defRPr>
            </a:lvl1pPr>
          </a:lstStyle>
          <a:p>
            <a:pPr marL="57150" lvl="0" indent="-285750">
              <a:lnSpc>
                <a:spcPct val="114000"/>
              </a:lnSpc>
              <a:spcBef>
                <a:spcPct val="0"/>
              </a:spcBef>
              <a:spcAft>
                <a:spcPts val="1200"/>
              </a:spcAft>
            </a:pPr>
            <a:r>
              <a:rPr lang="en-US" sz="1300" dirty="0">
                <a:solidFill>
                  <a:schemeClr val="tx1">
                    <a:lumMod val="75000"/>
                    <a:lumOff val="25000"/>
                  </a:schemeClr>
                </a:solidFill>
              </a:rPr>
              <a:t>Description Text Small (Calibri Light 13pt) Lorem ipsum dolor sit </a:t>
            </a:r>
            <a:r>
              <a:rPr lang="en-US" sz="1300" dirty="0" err="1">
                <a:solidFill>
                  <a:schemeClr val="tx1">
                    <a:lumMod val="75000"/>
                    <a:lumOff val="25000"/>
                  </a:schemeClr>
                </a:solidFill>
              </a:rPr>
              <a:t>amet</a:t>
            </a:r>
            <a:r>
              <a:rPr lang="en-US" sz="1300" dirty="0">
                <a:solidFill>
                  <a:schemeClr val="tx1">
                    <a:lumMod val="75000"/>
                    <a:lumOff val="25000"/>
                  </a:schemeClr>
                </a:solidFill>
              </a:rPr>
              <a:t>, </a:t>
            </a:r>
            <a:r>
              <a:rPr lang="en-US" sz="1300" dirty="0" err="1">
                <a:solidFill>
                  <a:schemeClr val="tx1">
                    <a:lumMod val="75000"/>
                    <a:lumOff val="25000"/>
                  </a:schemeClr>
                </a:solidFill>
              </a:rPr>
              <a:t>consectetur</a:t>
            </a:r>
            <a:r>
              <a:rPr lang="en-US" sz="1300" dirty="0">
                <a:solidFill>
                  <a:schemeClr val="tx1">
                    <a:lumMod val="75000"/>
                    <a:lumOff val="25000"/>
                  </a:schemeClr>
                </a:solidFill>
              </a:rPr>
              <a:t> </a:t>
            </a:r>
            <a:r>
              <a:rPr lang="en-US" sz="1300" dirty="0" err="1">
                <a:solidFill>
                  <a:schemeClr val="tx1">
                    <a:lumMod val="75000"/>
                    <a:lumOff val="25000"/>
                  </a:schemeClr>
                </a:solidFill>
              </a:rPr>
              <a:t>adipiscing</a:t>
            </a:r>
            <a:r>
              <a:rPr lang="en-US" sz="1300" dirty="0">
                <a:solidFill>
                  <a:schemeClr val="tx1">
                    <a:lumMod val="75000"/>
                    <a:lumOff val="25000"/>
                  </a:schemeClr>
                </a:solidFill>
              </a:rPr>
              <a:t> </a:t>
            </a:r>
            <a:r>
              <a:rPr lang="en-US" sz="1300" dirty="0" err="1">
                <a:solidFill>
                  <a:schemeClr val="tx1">
                    <a:lumMod val="75000"/>
                    <a:lumOff val="25000"/>
                  </a:schemeClr>
                </a:solidFill>
              </a:rPr>
              <a:t>elit</a:t>
            </a:r>
            <a:r>
              <a:rPr lang="en-US" sz="1300" dirty="0">
                <a:solidFill>
                  <a:schemeClr val="tx1">
                    <a:lumMod val="75000"/>
                    <a:lumOff val="25000"/>
                  </a:schemeClr>
                </a:solidFill>
              </a:rPr>
              <a:t>, </a:t>
            </a:r>
            <a:r>
              <a:rPr lang="en-US" sz="1300" dirty="0" err="1">
                <a:solidFill>
                  <a:schemeClr val="tx1">
                    <a:lumMod val="75000"/>
                    <a:lumOff val="25000"/>
                  </a:schemeClr>
                </a:solidFill>
              </a:rPr>
              <a:t>sed</a:t>
            </a:r>
            <a:r>
              <a:rPr lang="en-US" sz="1300" dirty="0">
                <a:solidFill>
                  <a:schemeClr val="tx1">
                    <a:lumMod val="75000"/>
                    <a:lumOff val="25000"/>
                  </a:schemeClr>
                </a:solidFill>
              </a:rPr>
              <a:t> do </a:t>
            </a:r>
            <a:r>
              <a:rPr lang="en-US" sz="1300" dirty="0" err="1">
                <a:solidFill>
                  <a:schemeClr val="tx1">
                    <a:lumMod val="75000"/>
                    <a:lumOff val="25000"/>
                  </a:schemeClr>
                </a:solidFill>
              </a:rPr>
              <a:t>eiusmod</a:t>
            </a:r>
            <a:r>
              <a:rPr lang="en-US" sz="1300" dirty="0">
                <a:solidFill>
                  <a:schemeClr val="tx1">
                    <a:lumMod val="75000"/>
                    <a:lumOff val="25000"/>
                  </a:schemeClr>
                </a:solidFill>
              </a:rPr>
              <a:t> </a:t>
            </a:r>
            <a:r>
              <a:rPr lang="en-US" sz="1300" dirty="0" err="1">
                <a:solidFill>
                  <a:schemeClr val="tx1">
                    <a:lumMod val="75000"/>
                    <a:lumOff val="25000"/>
                  </a:schemeClr>
                </a:solidFill>
              </a:rPr>
              <a:t>tempor</a:t>
            </a:r>
            <a:r>
              <a:rPr lang="en-US" sz="1300" dirty="0">
                <a:solidFill>
                  <a:schemeClr val="tx1">
                    <a:lumMod val="75000"/>
                    <a:lumOff val="25000"/>
                  </a:schemeClr>
                </a:solidFill>
              </a:rPr>
              <a:t> </a:t>
            </a:r>
            <a:r>
              <a:rPr lang="en-US" sz="1300" dirty="0" err="1">
                <a:solidFill>
                  <a:schemeClr val="tx1">
                    <a:lumMod val="75000"/>
                    <a:lumOff val="25000"/>
                  </a:schemeClr>
                </a:solidFill>
              </a:rPr>
              <a:t>incididunt</a:t>
            </a:r>
            <a:r>
              <a:rPr lang="en-US" sz="1300" dirty="0">
                <a:solidFill>
                  <a:schemeClr val="tx1">
                    <a:lumMod val="75000"/>
                    <a:lumOff val="25000"/>
                  </a:schemeClr>
                </a:solidFill>
              </a:rPr>
              <a:t> </a:t>
            </a:r>
            <a:r>
              <a:rPr lang="en-US" sz="1300" dirty="0" err="1">
                <a:solidFill>
                  <a:schemeClr val="tx1">
                    <a:lumMod val="75000"/>
                    <a:lumOff val="25000"/>
                  </a:schemeClr>
                </a:solidFill>
              </a:rPr>
              <a:t>ut</a:t>
            </a:r>
            <a:r>
              <a:rPr lang="en-US" sz="1300" dirty="0">
                <a:solidFill>
                  <a:schemeClr val="tx1">
                    <a:lumMod val="75000"/>
                    <a:lumOff val="25000"/>
                  </a:schemeClr>
                </a:solidFill>
              </a:rPr>
              <a:t> </a:t>
            </a:r>
            <a:r>
              <a:rPr lang="en-US" sz="1300" dirty="0" err="1">
                <a:solidFill>
                  <a:schemeClr val="tx1">
                    <a:lumMod val="75000"/>
                    <a:lumOff val="25000"/>
                  </a:schemeClr>
                </a:solidFill>
              </a:rPr>
              <a:t>labore</a:t>
            </a:r>
            <a:r>
              <a:rPr lang="en-US" sz="1300" dirty="0">
                <a:solidFill>
                  <a:schemeClr val="tx1">
                    <a:lumMod val="75000"/>
                    <a:lumOff val="25000"/>
                  </a:schemeClr>
                </a:solidFill>
              </a:rPr>
              <a:t> et dolore magna </a:t>
            </a:r>
            <a:r>
              <a:rPr lang="en-US" sz="1300" dirty="0" err="1">
                <a:solidFill>
                  <a:schemeClr val="tx1">
                    <a:lumMod val="75000"/>
                    <a:lumOff val="25000"/>
                  </a:schemeClr>
                </a:solidFill>
              </a:rPr>
              <a:t>aliqua</a:t>
            </a:r>
            <a:r>
              <a:rPr lang="en-US" sz="1300" dirty="0">
                <a:solidFill>
                  <a:schemeClr val="tx1">
                    <a:lumMod val="75000"/>
                    <a:lumOff val="25000"/>
                  </a:schemeClr>
                </a:solidFill>
              </a:rPr>
              <a:t>. Ut </a:t>
            </a:r>
            <a:r>
              <a:rPr lang="en-US" sz="1300" dirty="0" err="1">
                <a:solidFill>
                  <a:schemeClr val="tx1">
                    <a:lumMod val="75000"/>
                    <a:lumOff val="25000"/>
                  </a:schemeClr>
                </a:solidFill>
              </a:rPr>
              <a:t>enim</a:t>
            </a:r>
            <a:r>
              <a:rPr lang="en-US" sz="1300" dirty="0">
                <a:solidFill>
                  <a:schemeClr val="tx1">
                    <a:lumMod val="75000"/>
                    <a:lumOff val="25000"/>
                  </a:schemeClr>
                </a:solidFill>
              </a:rPr>
              <a:t> ad minim </a:t>
            </a:r>
            <a:r>
              <a:rPr lang="en-US" sz="1300" dirty="0" err="1">
                <a:solidFill>
                  <a:schemeClr val="tx1">
                    <a:lumMod val="75000"/>
                    <a:lumOff val="25000"/>
                  </a:schemeClr>
                </a:solidFill>
              </a:rPr>
              <a:t>veniam</a:t>
            </a:r>
            <a:r>
              <a:rPr lang="en-US" sz="1300" dirty="0">
                <a:solidFill>
                  <a:schemeClr val="tx1">
                    <a:lumMod val="75000"/>
                    <a:lumOff val="25000"/>
                  </a:schemeClr>
                </a:solidFill>
              </a:rPr>
              <a:t>, </a:t>
            </a:r>
            <a:r>
              <a:rPr lang="en-US" sz="1300" dirty="0" err="1">
                <a:solidFill>
                  <a:schemeClr val="tx1">
                    <a:lumMod val="75000"/>
                    <a:lumOff val="25000"/>
                  </a:schemeClr>
                </a:solidFill>
              </a:rPr>
              <a:t>quis</a:t>
            </a:r>
            <a:r>
              <a:rPr lang="en-US" sz="1300" dirty="0">
                <a:solidFill>
                  <a:schemeClr val="tx1">
                    <a:lumMod val="75000"/>
                    <a:lumOff val="25000"/>
                  </a:schemeClr>
                </a:solidFill>
              </a:rPr>
              <a:t> </a:t>
            </a:r>
            <a:r>
              <a:rPr lang="en-US" sz="1300" dirty="0" err="1">
                <a:solidFill>
                  <a:schemeClr val="tx1">
                    <a:lumMod val="75000"/>
                    <a:lumOff val="25000"/>
                  </a:schemeClr>
                </a:solidFill>
              </a:rPr>
              <a:t>nostrud</a:t>
            </a:r>
            <a:r>
              <a:rPr lang="en-US" sz="1300" dirty="0">
                <a:solidFill>
                  <a:schemeClr val="tx1">
                    <a:lumMod val="75000"/>
                    <a:lumOff val="25000"/>
                  </a:schemeClr>
                </a:solidFill>
              </a:rPr>
              <a:t> exercitation </a:t>
            </a:r>
            <a:r>
              <a:rPr lang="en-US" sz="1300" dirty="0" err="1">
                <a:solidFill>
                  <a:schemeClr val="tx1">
                    <a:lumMod val="75000"/>
                    <a:lumOff val="25000"/>
                  </a:schemeClr>
                </a:solidFill>
              </a:rPr>
              <a:t>ullamco</a:t>
            </a:r>
            <a:r>
              <a:rPr lang="en-US" sz="1300" dirty="0">
                <a:solidFill>
                  <a:schemeClr val="tx1">
                    <a:lumMod val="75000"/>
                    <a:lumOff val="25000"/>
                  </a:schemeClr>
                </a:solidFill>
              </a:rPr>
              <a:t> </a:t>
            </a:r>
            <a:r>
              <a:rPr lang="en-US" sz="1300" dirty="0" err="1">
                <a:solidFill>
                  <a:schemeClr val="tx1">
                    <a:lumMod val="75000"/>
                    <a:lumOff val="25000"/>
                  </a:schemeClr>
                </a:solidFill>
              </a:rPr>
              <a:t>laboris</a:t>
            </a:r>
            <a:r>
              <a:rPr lang="en-US" sz="1300" dirty="0">
                <a:solidFill>
                  <a:schemeClr val="tx1">
                    <a:lumMod val="75000"/>
                    <a:lumOff val="25000"/>
                  </a:schemeClr>
                </a:solidFill>
              </a:rPr>
              <a:t> nisi </a:t>
            </a:r>
            <a:r>
              <a:rPr lang="en-US" sz="1300" dirty="0" err="1">
                <a:solidFill>
                  <a:schemeClr val="tx1">
                    <a:lumMod val="75000"/>
                    <a:lumOff val="25000"/>
                  </a:schemeClr>
                </a:solidFill>
              </a:rPr>
              <a:t>ut</a:t>
            </a:r>
            <a:r>
              <a:rPr lang="en-US" sz="1300" dirty="0">
                <a:solidFill>
                  <a:schemeClr val="tx1">
                    <a:lumMod val="75000"/>
                    <a:lumOff val="25000"/>
                  </a:schemeClr>
                </a:solidFill>
              </a:rPr>
              <a:t> </a:t>
            </a:r>
            <a:r>
              <a:rPr lang="en-US" sz="1300" dirty="0" err="1">
                <a:solidFill>
                  <a:schemeClr val="tx1">
                    <a:lumMod val="75000"/>
                    <a:lumOff val="25000"/>
                  </a:schemeClr>
                </a:solidFill>
              </a:rPr>
              <a:t>aliquip</a:t>
            </a:r>
            <a:r>
              <a:rPr lang="en-US" sz="1300" dirty="0">
                <a:solidFill>
                  <a:schemeClr val="tx1">
                    <a:lumMod val="75000"/>
                    <a:lumOff val="25000"/>
                  </a:schemeClr>
                </a:solidFill>
              </a:rPr>
              <a:t> ex </a:t>
            </a:r>
            <a:r>
              <a:rPr lang="en-US" sz="1300" dirty="0" err="1">
                <a:solidFill>
                  <a:schemeClr val="tx1">
                    <a:lumMod val="75000"/>
                    <a:lumOff val="25000"/>
                  </a:schemeClr>
                </a:solidFill>
              </a:rPr>
              <a:t>ea</a:t>
            </a:r>
            <a:r>
              <a:rPr lang="en-US" sz="1300" dirty="0">
                <a:solidFill>
                  <a:schemeClr val="tx1">
                    <a:lumMod val="75000"/>
                    <a:lumOff val="25000"/>
                  </a:schemeClr>
                </a:solidFill>
              </a:rPr>
              <a:t> </a:t>
            </a:r>
            <a:r>
              <a:rPr lang="en-US" sz="1300" dirty="0" err="1">
                <a:solidFill>
                  <a:schemeClr val="tx1">
                    <a:lumMod val="75000"/>
                    <a:lumOff val="25000"/>
                  </a:schemeClr>
                </a:solidFill>
              </a:rPr>
              <a:t>commodo</a:t>
            </a:r>
            <a:r>
              <a:rPr lang="en-US" sz="1300" dirty="0">
                <a:solidFill>
                  <a:schemeClr val="tx1">
                    <a:lumMod val="75000"/>
                    <a:lumOff val="25000"/>
                  </a:schemeClr>
                </a:solidFill>
              </a:rPr>
              <a:t> </a:t>
            </a:r>
            <a:r>
              <a:rPr lang="en-US" sz="1300" dirty="0" err="1">
                <a:solidFill>
                  <a:schemeClr val="tx1">
                    <a:lumMod val="75000"/>
                    <a:lumOff val="25000"/>
                  </a:schemeClr>
                </a:solidFill>
              </a:rPr>
              <a:t>consequat</a:t>
            </a:r>
            <a:r>
              <a:rPr lang="en-US" sz="1300" dirty="0">
                <a:solidFill>
                  <a:schemeClr val="tx1">
                    <a:lumMod val="75000"/>
                    <a:lumOff val="25000"/>
                  </a:schemeClr>
                </a:solidFill>
              </a:rPr>
              <a:t>.</a:t>
            </a:r>
          </a:p>
        </p:txBody>
      </p:sp>
      <p:sp>
        <p:nvSpPr>
          <p:cNvPr id="25" name="Text Placeholder 24">
            <a:extLst>
              <a:ext uri="{FF2B5EF4-FFF2-40B4-BE49-F238E27FC236}">
                <a16:creationId xmlns:a16="http://schemas.microsoft.com/office/drawing/2014/main" id="{E5A2DC07-D922-D14E-81F5-1EA53BF4B474}"/>
              </a:ext>
            </a:extLst>
          </p:cNvPr>
          <p:cNvSpPr>
            <a:spLocks noGrp="1"/>
          </p:cNvSpPr>
          <p:nvPr>
            <p:ph type="body" sz="quarter" idx="16" hasCustomPrompt="1"/>
          </p:nvPr>
        </p:nvSpPr>
        <p:spPr>
          <a:xfrm>
            <a:off x="596898" y="3418839"/>
            <a:ext cx="6463512" cy="2112011"/>
          </a:xfrm>
        </p:spPr>
        <p:txBody>
          <a:bodyPr vert="horz" lIns="0" tIns="0" rIns="0" bIns="0" rtlCol="0" anchor="t" anchorCtr="0">
            <a:noAutofit/>
          </a:bodyPr>
          <a:lstStyle>
            <a:lvl1pPr marL="347472" indent="-283464">
              <a:lnSpc>
                <a:spcPct val="113000"/>
              </a:lnSpc>
              <a:spcBef>
                <a:spcPts val="500"/>
              </a:spcBef>
              <a:spcAft>
                <a:spcPts val="800"/>
              </a:spcAft>
              <a:buFont typeface="Wingdings" pitchFamily="2" charset="2"/>
              <a:buChar char="§"/>
              <a:tabLst/>
              <a:defRPr lang="en-US" sz="1300" dirty="0">
                <a:solidFill>
                  <a:schemeClr val="accent2"/>
                </a:solidFill>
                <a:latin typeface="Calibri" panose="020F0502020204030204" pitchFamily="34" charset="0"/>
                <a:ea typeface="+mj-ea"/>
                <a:cs typeface="Calibri" panose="020F0502020204030204" pitchFamily="34" charset="0"/>
              </a:defRPr>
            </a:lvl1pPr>
          </a:lstStyle>
          <a:p>
            <a:pPr marL="350837" lvl="0" indent="-285750">
              <a:lnSpc>
                <a:spcPct val="114000"/>
              </a:lnSpc>
              <a:spcBef>
                <a:spcPct val="0"/>
              </a:spcBef>
              <a:spcAft>
                <a:spcPts val="800"/>
              </a:spcAft>
              <a:buClr>
                <a:schemeClr val="accent1"/>
              </a:buClr>
              <a:buFont typeface="Wingdings" pitchFamily="2" charset="2"/>
              <a:buChar char="§"/>
            </a:pPr>
            <a:r>
              <a:rPr lang="en-US" sz="1300" dirty="0">
                <a:solidFill>
                  <a:schemeClr val="accent1"/>
                </a:solidFill>
                <a:latin typeface="Calibri" panose="020F0502020204030204" pitchFamily="34" charset="0"/>
                <a:cs typeface="Calibri" panose="020F0502020204030204" pitchFamily="34" charset="0"/>
              </a:rPr>
              <a:t>Bullet Text (Calibri Regular 13pt) Ut </a:t>
            </a:r>
            <a:r>
              <a:rPr lang="en-US" sz="1300" dirty="0" err="1">
                <a:solidFill>
                  <a:schemeClr val="accent1"/>
                </a:solidFill>
                <a:latin typeface="Calibri" panose="020F0502020204030204" pitchFamily="34" charset="0"/>
                <a:cs typeface="Calibri" panose="020F0502020204030204" pitchFamily="34" charset="0"/>
              </a:rPr>
              <a:t>enim</a:t>
            </a:r>
            <a:r>
              <a:rPr lang="en-US" sz="1300" dirty="0">
                <a:solidFill>
                  <a:schemeClr val="accent1"/>
                </a:solidFill>
                <a:latin typeface="Calibri" panose="020F0502020204030204" pitchFamily="34" charset="0"/>
                <a:cs typeface="Calibri" panose="020F0502020204030204" pitchFamily="34" charset="0"/>
              </a:rPr>
              <a:t> ad minim </a:t>
            </a:r>
            <a:r>
              <a:rPr lang="en-US" sz="1300" dirty="0" err="1">
                <a:solidFill>
                  <a:schemeClr val="accent1"/>
                </a:solidFill>
                <a:latin typeface="Calibri" panose="020F0502020204030204" pitchFamily="34" charset="0"/>
                <a:cs typeface="Calibri" panose="020F0502020204030204" pitchFamily="34" charset="0"/>
              </a:rPr>
              <a:t>veniam</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quis</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nostrud</a:t>
            </a:r>
            <a:r>
              <a:rPr lang="en-US" sz="1300" dirty="0">
                <a:solidFill>
                  <a:schemeClr val="accent1"/>
                </a:solidFill>
                <a:latin typeface="Calibri" panose="020F0502020204030204" pitchFamily="34" charset="0"/>
                <a:cs typeface="Calibri" panose="020F0502020204030204" pitchFamily="34" charset="0"/>
              </a:rPr>
              <a:t> exercitation </a:t>
            </a:r>
            <a:r>
              <a:rPr lang="en-US" sz="1300" dirty="0" err="1">
                <a:solidFill>
                  <a:schemeClr val="accent1"/>
                </a:solidFill>
                <a:latin typeface="Calibri" panose="020F0502020204030204" pitchFamily="34" charset="0"/>
                <a:cs typeface="Calibri" panose="020F0502020204030204" pitchFamily="34" charset="0"/>
              </a:rPr>
              <a:t>ullamco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laboris</a:t>
            </a:r>
            <a:r>
              <a:rPr lang="en-US" sz="1300" dirty="0">
                <a:solidFill>
                  <a:schemeClr val="accent1"/>
                </a:solidFill>
                <a:latin typeface="Calibri" panose="020F0502020204030204" pitchFamily="34" charset="0"/>
                <a:cs typeface="Calibri" panose="020F0502020204030204" pitchFamily="34" charset="0"/>
              </a:rPr>
              <a:t> nisi </a:t>
            </a:r>
            <a:r>
              <a:rPr lang="en-US" sz="1300" dirty="0" err="1">
                <a:solidFill>
                  <a:schemeClr val="accent1"/>
                </a:solidFill>
                <a:latin typeface="Calibri" panose="020F0502020204030204" pitchFamily="34" charset="0"/>
                <a:cs typeface="Calibri" panose="020F0502020204030204" pitchFamily="34" charset="0"/>
              </a:rPr>
              <a:t>ut</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aliquip</a:t>
            </a:r>
            <a:r>
              <a:rPr lang="en-US" sz="1300" dirty="0">
                <a:solidFill>
                  <a:schemeClr val="accent1"/>
                </a:solidFill>
                <a:latin typeface="Calibri" panose="020F0502020204030204" pitchFamily="34" charset="0"/>
                <a:cs typeface="Calibri" panose="020F0502020204030204" pitchFamily="34" charset="0"/>
              </a:rPr>
              <a:t> ex </a:t>
            </a:r>
            <a:r>
              <a:rPr lang="en-US" sz="1300" dirty="0" err="1">
                <a:solidFill>
                  <a:schemeClr val="accent1"/>
                </a:solidFill>
                <a:latin typeface="Calibri" panose="020F0502020204030204" pitchFamily="34" charset="0"/>
                <a:cs typeface="Calibri" panose="020F0502020204030204" pitchFamily="34" charset="0"/>
              </a:rPr>
              <a:t>ea</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commodo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consequat</a:t>
            </a:r>
            <a:r>
              <a:rPr lang="en-US" sz="1300" dirty="0">
                <a:solidFill>
                  <a:schemeClr val="accent1"/>
                </a:solidFill>
                <a:latin typeface="Calibri" panose="020F0502020204030204" pitchFamily="34" charset="0"/>
                <a:cs typeface="Calibri" panose="020F0502020204030204" pitchFamily="34" charset="0"/>
              </a:rPr>
              <a:t>.</a:t>
            </a:r>
          </a:p>
          <a:p>
            <a:pPr marL="350837" lvl="0" indent="-285750">
              <a:lnSpc>
                <a:spcPct val="114000"/>
              </a:lnSpc>
              <a:spcBef>
                <a:spcPct val="0"/>
              </a:spcBef>
              <a:spcAft>
                <a:spcPts val="800"/>
              </a:spcAft>
              <a:buClr>
                <a:schemeClr val="accent1"/>
              </a:buClr>
              <a:buFont typeface="Wingdings" pitchFamily="2" charset="2"/>
              <a:buChar char="§"/>
            </a:pPr>
            <a:r>
              <a:rPr lang="en-US" sz="1300" dirty="0">
                <a:solidFill>
                  <a:schemeClr val="accent1"/>
                </a:solidFill>
                <a:latin typeface="Calibri" panose="020F0502020204030204" pitchFamily="34" charset="0"/>
                <a:cs typeface="Calibri" panose="020F0502020204030204" pitchFamily="34" charset="0"/>
              </a:rPr>
              <a:t>Bullet Text (Calibri Regular 13pt) Ut </a:t>
            </a:r>
            <a:r>
              <a:rPr lang="en-US" sz="1300" dirty="0" err="1">
                <a:solidFill>
                  <a:schemeClr val="accent1"/>
                </a:solidFill>
                <a:latin typeface="Calibri" panose="020F0502020204030204" pitchFamily="34" charset="0"/>
                <a:cs typeface="Calibri" panose="020F0502020204030204" pitchFamily="34" charset="0"/>
              </a:rPr>
              <a:t>enim</a:t>
            </a:r>
            <a:r>
              <a:rPr lang="en-US" sz="1300" dirty="0">
                <a:solidFill>
                  <a:schemeClr val="accent1"/>
                </a:solidFill>
                <a:latin typeface="Calibri" panose="020F0502020204030204" pitchFamily="34" charset="0"/>
                <a:cs typeface="Calibri" panose="020F0502020204030204" pitchFamily="34" charset="0"/>
              </a:rPr>
              <a:t> ad minim </a:t>
            </a:r>
            <a:r>
              <a:rPr lang="en-US" sz="1300" dirty="0" err="1">
                <a:solidFill>
                  <a:schemeClr val="accent1"/>
                </a:solidFill>
                <a:latin typeface="Calibri" panose="020F0502020204030204" pitchFamily="34" charset="0"/>
                <a:cs typeface="Calibri" panose="020F0502020204030204" pitchFamily="34" charset="0"/>
              </a:rPr>
              <a:t>veniam</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quis</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nostrud</a:t>
            </a:r>
            <a:r>
              <a:rPr lang="en-US" sz="1300" dirty="0">
                <a:solidFill>
                  <a:schemeClr val="accent1"/>
                </a:solidFill>
                <a:latin typeface="Calibri" panose="020F0502020204030204" pitchFamily="34" charset="0"/>
                <a:cs typeface="Calibri" panose="020F0502020204030204" pitchFamily="34" charset="0"/>
              </a:rPr>
              <a:t> exercitation </a:t>
            </a:r>
            <a:r>
              <a:rPr lang="en-US" sz="1300" dirty="0" err="1">
                <a:solidFill>
                  <a:schemeClr val="accent1"/>
                </a:solidFill>
                <a:latin typeface="Calibri" panose="020F0502020204030204" pitchFamily="34" charset="0"/>
                <a:cs typeface="Calibri" panose="020F0502020204030204" pitchFamily="34" charset="0"/>
              </a:rPr>
              <a:t>ullamco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laboris</a:t>
            </a:r>
            <a:r>
              <a:rPr lang="en-US" sz="1300" dirty="0">
                <a:solidFill>
                  <a:schemeClr val="accent1"/>
                </a:solidFill>
                <a:latin typeface="Calibri" panose="020F0502020204030204" pitchFamily="34" charset="0"/>
                <a:cs typeface="Calibri" panose="020F0502020204030204" pitchFamily="34" charset="0"/>
              </a:rPr>
              <a:t> nisi </a:t>
            </a:r>
            <a:r>
              <a:rPr lang="en-US" sz="1300" dirty="0" err="1">
                <a:solidFill>
                  <a:schemeClr val="accent1"/>
                </a:solidFill>
                <a:latin typeface="Calibri" panose="020F0502020204030204" pitchFamily="34" charset="0"/>
                <a:cs typeface="Calibri" panose="020F0502020204030204" pitchFamily="34" charset="0"/>
              </a:rPr>
              <a:t>ut</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aliquip</a:t>
            </a:r>
            <a:r>
              <a:rPr lang="en-US" sz="1300" dirty="0">
                <a:solidFill>
                  <a:schemeClr val="accent1"/>
                </a:solidFill>
                <a:latin typeface="Calibri" panose="020F0502020204030204" pitchFamily="34" charset="0"/>
                <a:cs typeface="Calibri" panose="020F0502020204030204" pitchFamily="34" charset="0"/>
              </a:rPr>
              <a:t> ex </a:t>
            </a:r>
            <a:r>
              <a:rPr lang="en-US" sz="1300" dirty="0" err="1">
                <a:solidFill>
                  <a:schemeClr val="accent1"/>
                </a:solidFill>
                <a:latin typeface="Calibri" panose="020F0502020204030204" pitchFamily="34" charset="0"/>
                <a:cs typeface="Calibri" panose="020F0502020204030204" pitchFamily="34" charset="0"/>
              </a:rPr>
              <a:t>ea</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commodo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consequat</a:t>
            </a:r>
            <a:r>
              <a:rPr lang="en-US" sz="1300" dirty="0">
                <a:solidFill>
                  <a:schemeClr val="accent1"/>
                </a:solidFill>
                <a:latin typeface="Calibri" panose="020F0502020204030204" pitchFamily="34" charset="0"/>
                <a:cs typeface="Calibri" panose="020F0502020204030204" pitchFamily="34" charset="0"/>
              </a:rPr>
              <a:t>.</a:t>
            </a:r>
          </a:p>
          <a:p>
            <a:pPr marL="350837" lvl="0" indent="-285750">
              <a:lnSpc>
                <a:spcPct val="114000"/>
              </a:lnSpc>
              <a:spcBef>
                <a:spcPct val="0"/>
              </a:spcBef>
              <a:spcAft>
                <a:spcPts val="800"/>
              </a:spcAft>
              <a:buClr>
                <a:schemeClr val="accent1"/>
              </a:buClr>
              <a:buFont typeface="Wingdings" pitchFamily="2" charset="2"/>
              <a:buChar char="§"/>
            </a:pPr>
            <a:r>
              <a:rPr lang="en-US" sz="1300" dirty="0">
                <a:solidFill>
                  <a:schemeClr val="accent1"/>
                </a:solidFill>
                <a:latin typeface="Calibri" panose="020F0502020204030204" pitchFamily="34" charset="0"/>
                <a:cs typeface="Calibri" panose="020F0502020204030204" pitchFamily="34" charset="0"/>
              </a:rPr>
              <a:t>Bullet Text (Calibri Regular 13pt) Ut </a:t>
            </a:r>
            <a:r>
              <a:rPr lang="en-US" sz="1300" dirty="0" err="1">
                <a:solidFill>
                  <a:schemeClr val="accent1"/>
                </a:solidFill>
                <a:latin typeface="Calibri" panose="020F0502020204030204" pitchFamily="34" charset="0"/>
                <a:cs typeface="Calibri" panose="020F0502020204030204" pitchFamily="34" charset="0"/>
              </a:rPr>
              <a:t>enim</a:t>
            </a:r>
            <a:r>
              <a:rPr lang="en-US" sz="1300" dirty="0">
                <a:solidFill>
                  <a:schemeClr val="accent1"/>
                </a:solidFill>
                <a:latin typeface="Calibri" panose="020F0502020204030204" pitchFamily="34" charset="0"/>
                <a:cs typeface="Calibri" panose="020F0502020204030204" pitchFamily="34" charset="0"/>
              </a:rPr>
              <a:t> ad minim </a:t>
            </a:r>
            <a:r>
              <a:rPr lang="en-US" sz="1300" dirty="0" err="1">
                <a:solidFill>
                  <a:schemeClr val="accent1"/>
                </a:solidFill>
                <a:latin typeface="Calibri" panose="020F0502020204030204" pitchFamily="34" charset="0"/>
                <a:cs typeface="Calibri" panose="020F0502020204030204" pitchFamily="34" charset="0"/>
              </a:rPr>
              <a:t>veniam</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quis</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nostrud</a:t>
            </a:r>
            <a:r>
              <a:rPr lang="en-US" sz="1300" dirty="0">
                <a:solidFill>
                  <a:schemeClr val="accent1"/>
                </a:solidFill>
                <a:latin typeface="Calibri" panose="020F0502020204030204" pitchFamily="34" charset="0"/>
                <a:cs typeface="Calibri" panose="020F0502020204030204" pitchFamily="34" charset="0"/>
              </a:rPr>
              <a:t> exercitation </a:t>
            </a:r>
            <a:r>
              <a:rPr lang="en-US" sz="1300" dirty="0" err="1">
                <a:solidFill>
                  <a:schemeClr val="accent1"/>
                </a:solidFill>
                <a:latin typeface="Calibri" panose="020F0502020204030204" pitchFamily="34" charset="0"/>
                <a:cs typeface="Calibri" panose="020F0502020204030204" pitchFamily="34" charset="0"/>
              </a:rPr>
              <a:t>ullamco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laboris</a:t>
            </a:r>
            <a:r>
              <a:rPr lang="en-US" sz="1300" dirty="0">
                <a:solidFill>
                  <a:schemeClr val="accent1"/>
                </a:solidFill>
                <a:latin typeface="Calibri" panose="020F0502020204030204" pitchFamily="34" charset="0"/>
                <a:cs typeface="Calibri" panose="020F0502020204030204" pitchFamily="34" charset="0"/>
              </a:rPr>
              <a:t> nisi </a:t>
            </a:r>
            <a:r>
              <a:rPr lang="en-US" sz="1300" dirty="0" err="1">
                <a:solidFill>
                  <a:schemeClr val="accent1"/>
                </a:solidFill>
                <a:latin typeface="Calibri" panose="020F0502020204030204" pitchFamily="34" charset="0"/>
                <a:cs typeface="Calibri" panose="020F0502020204030204" pitchFamily="34" charset="0"/>
              </a:rPr>
              <a:t>ut</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aliquip</a:t>
            </a:r>
            <a:r>
              <a:rPr lang="en-US" sz="1300" dirty="0">
                <a:solidFill>
                  <a:schemeClr val="accent1"/>
                </a:solidFill>
                <a:latin typeface="Calibri" panose="020F0502020204030204" pitchFamily="34" charset="0"/>
                <a:cs typeface="Calibri" panose="020F0502020204030204" pitchFamily="34" charset="0"/>
              </a:rPr>
              <a:t> ex </a:t>
            </a:r>
            <a:r>
              <a:rPr lang="en-US" sz="1300" dirty="0" err="1">
                <a:solidFill>
                  <a:schemeClr val="accent1"/>
                </a:solidFill>
                <a:latin typeface="Calibri" panose="020F0502020204030204" pitchFamily="34" charset="0"/>
                <a:cs typeface="Calibri" panose="020F0502020204030204" pitchFamily="34" charset="0"/>
              </a:rPr>
              <a:t>ea</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commodo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consequat</a:t>
            </a:r>
            <a:r>
              <a:rPr lang="en-US" sz="1300" dirty="0">
                <a:solidFill>
                  <a:schemeClr val="accent1"/>
                </a:solidFill>
                <a:latin typeface="Calibri" panose="020F0502020204030204" pitchFamily="34" charset="0"/>
                <a:cs typeface="Calibri" panose="020F0502020204030204" pitchFamily="34" charset="0"/>
              </a:rPr>
              <a:t>.</a:t>
            </a:r>
          </a:p>
        </p:txBody>
      </p:sp>
      <p:sp>
        <p:nvSpPr>
          <p:cNvPr id="27" name="Text Placeholder 26">
            <a:extLst>
              <a:ext uri="{FF2B5EF4-FFF2-40B4-BE49-F238E27FC236}">
                <a16:creationId xmlns:a16="http://schemas.microsoft.com/office/drawing/2014/main" id="{A82B08E0-9BB0-4440-957A-7F97F427F460}"/>
              </a:ext>
            </a:extLst>
          </p:cNvPr>
          <p:cNvSpPr>
            <a:spLocks noGrp="1"/>
          </p:cNvSpPr>
          <p:nvPr>
            <p:ph type="body" sz="quarter" idx="17" hasCustomPrompt="1"/>
          </p:nvPr>
        </p:nvSpPr>
        <p:spPr>
          <a:xfrm>
            <a:off x="8133617" y="635805"/>
            <a:ext cx="3536950" cy="248115"/>
          </a:xfrm>
        </p:spPr>
        <p:txBody>
          <a:bodyPr vert="horz" lIns="0" tIns="0" rIns="0" bIns="0" rtlCol="0" anchor="t">
            <a:noAutofit/>
          </a:bodyPr>
          <a:lstStyle>
            <a:lvl1pPr marL="0" indent="0">
              <a:buNone/>
              <a:defRPr lang="en-US" sz="1200" spc="50" dirty="0">
                <a:solidFill>
                  <a:schemeClr val="bg1"/>
                </a:solidFill>
                <a:latin typeface="Calibri" panose="020F0502020204030204" pitchFamily="34" charset="0"/>
                <a:ea typeface="+mj-ea"/>
                <a:cs typeface="Calibri" panose="020F0502020204030204" pitchFamily="34" charset="0"/>
              </a:defRPr>
            </a:lvl1pPr>
          </a:lstStyle>
          <a:p>
            <a:pPr marL="0" lvl="0">
              <a:spcBef>
                <a:spcPct val="0"/>
              </a:spcBef>
            </a:pPr>
            <a:r>
              <a:rPr lang="en-US" sz="1200" spc="50" dirty="0">
                <a:solidFill>
                  <a:schemeClr val="bg1"/>
                </a:solidFill>
                <a:latin typeface="Calibri" panose="020F0502020204030204" pitchFamily="34" charset="0"/>
                <a:cs typeface="Calibri" panose="020F0502020204030204" pitchFamily="34" charset="0"/>
              </a:rPr>
              <a:t>NOTATION HEADING (Calibri Light 12pt)</a:t>
            </a:r>
          </a:p>
        </p:txBody>
      </p:sp>
      <p:sp>
        <p:nvSpPr>
          <p:cNvPr id="29" name="Text Placeholder 28">
            <a:extLst>
              <a:ext uri="{FF2B5EF4-FFF2-40B4-BE49-F238E27FC236}">
                <a16:creationId xmlns:a16="http://schemas.microsoft.com/office/drawing/2014/main" id="{CF92E7C6-33B8-B54B-8850-A3D895D69F5D}"/>
              </a:ext>
            </a:extLst>
          </p:cNvPr>
          <p:cNvSpPr>
            <a:spLocks noGrp="1"/>
          </p:cNvSpPr>
          <p:nvPr>
            <p:ph type="body" sz="quarter" idx="18" hasCustomPrompt="1"/>
          </p:nvPr>
        </p:nvSpPr>
        <p:spPr>
          <a:xfrm>
            <a:off x="8131980" y="988011"/>
            <a:ext cx="3536949" cy="2052637"/>
          </a:xfrm>
        </p:spPr>
        <p:txBody>
          <a:bodyPr vert="horz" lIns="0" tIns="0" rIns="0" bIns="0" rtlCol="0" anchor="t" anchorCtr="0">
            <a:noAutofit/>
          </a:bodyPr>
          <a:lstStyle>
            <a:lvl1pPr marL="0" indent="0">
              <a:lnSpc>
                <a:spcPct val="112000"/>
              </a:lnSpc>
              <a:buNone/>
              <a:defRPr lang="en-US" sz="1400" dirty="0">
                <a:solidFill>
                  <a:schemeClr val="bg1">
                    <a:alpha val="70000"/>
                  </a:schemeClr>
                </a:solidFill>
                <a:latin typeface="+mj-lt"/>
                <a:ea typeface="+mj-ea"/>
                <a:cs typeface="+mj-cs"/>
              </a:defRPr>
            </a:lvl1pPr>
          </a:lstStyle>
          <a:p>
            <a:pPr marL="57150" lvl="0" indent="-285750">
              <a:lnSpc>
                <a:spcPct val="113000"/>
              </a:lnSpc>
              <a:spcBef>
                <a:spcPct val="0"/>
              </a:spcBef>
            </a:pPr>
            <a:r>
              <a:rPr lang="en-US" sz="1400" dirty="0">
                <a:solidFill>
                  <a:schemeClr val="bg1">
                    <a:alpha val="70000"/>
                  </a:schemeClr>
                </a:solidFill>
              </a:rPr>
              <a:t>Notation Text (Calibri Light 14pt) Lorem ipsum dolor sit </a:t>
            </a:r>
            <a:r>
              <a:rPr lang="en-US" sz="1400" dirty="0" err="1">
                <a:solidFill>
                  <a:schemeClr val="bg1">
                    <a:alpha val="70000"/>
                  </a:schemeClr>
                </a:solidFill>
              </a:rPr>
              <a:t>amet</a:t>
            </a:r>
            <a:r>
              <a:rPr lang="en-US" sz="1400" dirty="0">
                <a:solidFill>
                  <a:schemeClr val="bg1">
                    <a:alpha val="70000"/>
                  </a:schemeClr>
                </a:solidFill>
              </a:rPr>
              <a:t>, </a:t>
            </a:r>
            <a:r>
              <a:rPr lang="en-US" sz="1400" dirty="0" err="1">
                <a:solidFill>
                  <a:schemeClr val="bg1">
                    <a:alpha val="70000"/>
                  </a:schemeClr>
                </a:solidFill>
              </a:rPr>
              <a:t>consectetur</a:t>
            </a:r>
            <a:r>
              <a:rPr lang="en-US" sz="1400" dirty="0">
                <a:solidFill>
                  <a:schemeClr val="bg1">
                    <a:alpha val="70000"/>
                  </a:schemeClr>
                </a:solidFill>
              </a:rPr>
              <a:t> </a:t>
            </a:r>
            <a:r>
              <a:rPr lang="en-US" sz="1400" dirty="0" err="1">
                <a:solidFill>
                  <a:schemeClr val="bg1">
                    <a:alpha val="70000"/>
                  </a:schemeClr>
                </a:solidFill>
              </a:rPr>
              <a:t>adipiscing</a:t>
            </a:r>
            <a:r>
              <a:rPr lang="en-US" sz="1400" dirty="0">
                <a:solidFill>
                  <a:schemeClr val="bg1">
                    <a:alpha val="70000"/>
                  </a:schemeClr>
                </a:solidFill>
              </a:rPr>
              <a:t> </a:t>
            </a:r>
            <a:r>
              <a:rPr lang="en-US" sz="1400" dirty="0" err="1">
                <a:solidFill>
                  <a:schemeClr val="bg1">
                    <a:alpha val="70000"/>
                  </a:schemeClr>
                </a:solidFill>
              </a:rPr>
              <a:t>elit</a:t>
            </a:r>
            <a:r>
              <a:rPr lang="en-US" sz="1400" dirty="0">
                <a:solidFill>
                  <a:schemeClr val="bg1">
                    <a:alpha val="70000"/>
                  </a:schemeClr>
                </a:solidFill>
              </a:rPr>
              <a:t>, </a:t>
            </a:r>
            <a:r>
              <a:rPr lang="en-US" sz="1400" dirty="0" err="1">
                <a:solidFill>
                  <a:schemeClr val="bg1">
                    <a:alpha val="70000"/>
                  </a:schemeClr>
                </a:solidFill>
              </a:rPr>
              <a:t>sed</a:t>
            </a:r>
            <a:r>
              <a:rPr lang="en-US" sz="1400" dirty="0">
                <a:solidFill>
                  <a:schemeClr val="bg1">
                    <a:alpha val="70000"/>
                  </a:schemeClr>
                </a:solidFill>
              </a:rPr>
              <a:t> do </a:t>
            </a:r>
            <a:r>
              <a:rPr lang="en-US" sz="1400" dirty="0" err="1">
                <a:solidFill>
                  <a:schemeClr val="bg1">
                    <a:alpha val="70000"/>
                  </a:schemeClr>
                </a:solidFill>
              </a:rPr>
              <a:t>eiusmod</a:t>
            </a:r>
            <a:r>
              <a:rPr lang="en-US" sz="1400" dirty="0">
                <a:solidFill>
                  <a:schemeClr val="bg1">
                    <a:alpha val="70000"/>
                  </a:schemeClr>
                </a:solidFill>
              </a:rPr>
              <a:t> </a:t>
            </a:r>
            <a:r>
              <a:rPr lang="en-US" sz="1400" dirty="0" err="1">
                <a:solidFill>
                  <a:schemeClr val="bg1">
                    <a:alpha val="70000"/>
                  </a:schemeClr>
                </a:solidFill>
              </a:rPr>
              <a:t>tempor</a:t>
            </a:r>
            <a:r>
              <a:rPr lang="en-US" sz="1400" dirty="0">
                <a:solidFill>
                  <a:schemeClr val="bg1">
                    <a:alpha val="70000"/>
                  </a:schemeClr>
                </a:solidFill>
              </a:rPr>
              <a:t> </a:t>
            </a:r>
            <a:r>
              <a:rPr lang="en-US" sz="1400" dirty="0" err="1">
                <a:solidFill>
                  <a:schemeClr val="bg1">
                    <a:alpha val="70000"/>
                  </a:schemeClr>
                </a:solidFill>
              </a:rPr>
              <a:t>incididunt</a:t>
            </a:r>
            <a:r>
              <a:rPr lang="en-US" sz="1400" dirty="0">
                <a:solidFill>
                  <a:schemeClr val="bg1">
                    <a:alpha val="70000"/>
                  </a:schemeClr>
                </a:solidFill>
              </a:rPr>
              <a:t> </a:t>
            </a:r>
            <a:r>
              <a:rPr lang="en-US" sz="1400" dirty="0" err="1">
                <a:solidFill>
                  <a:schemeClr val="bg1">
                    <a:alpha val="70000"/>
                  </a:schemeClr>
                </a:solidFill>
              </a:rPr>
              <a:t>ut</a:t>
            </a:r>
            <a:r>
              <a:rPr lang="en-US" sz="1400" dirty="0">
                <a:solidFill>
                  <a:schemeClr val="bg1">
                    <a:alpha val="70000"/>
                  </a:schemeClr>
                </a:solidFill>
              </a:rPr>
              <a:t> </a:t>
            </a:r>
            <a:r>
              <a:rPr lang="en-US" sz="1400" dirty="0" err="1">
                <a:solidFill>
                  <a:schemeClr val="bg1">
                    <a:alpha val="70000"/>
                  </a:schemeClr>
                </a:solidFill>
              </a:rPr>
              <a:t>labore</a:t>
            </a:r>
            <a:r>
              <a:rPr lang="en-US" sz="1400" dirty="0">
                <a:solidFill>
                  <a:schemeClr val="bg1">
                    <a:alpha val="70000"/>
                  </a:schemeClr>
                </a:solidFill>
              </a:rPr>
              <a:t> et dolore magna </a:t>
            </a:r>
            <a:r>
              <a:rPr lang="en-US" sz="1400" dirty="0" err="1">
                <a:solidFill>
                  <a:schemeClr val="bg1">
                    <a:alpha val="70000"/>
                  </a:schemeClr>
                </a:solidFill>
              </a:rPr>
              <a:t>aliqua</a:t>
            </a:r>
            <a:r>
              <a:rPr lang="en-US" sz="1400" dirty="0">
                <a:solidFill>
                  <a:schemeClr val="bg1">
                    <a:alpha val="70000"/>
                  </a:schemeClr>
                </a:solidFill>
              </a:rPr>
              <a:t>. Ut </a:t>
            </a:r>
            <a:r>
              <a:rPr lang="en-US" sz="1400" dirty="0" err="1">
                <a:solidFill>
                  <a:schemeClr val="bg1">
                    <a:alpha val="70000"/>
                  </a:schemeClr>
                </a:solidFill>
              </a:rPr>
              <a:t>enim</a:t>
            </a:r>
            <a:r>
              <a:rPr lang="en-US" sz="1400" dirty="0">
                <a:solidFill>
                  <a:schemeClr val="bg1">
                    <a:alpha val="70000"/>
                  </a:schemeClr>
                </a:solidFill>
              </a:rPr>
              <a:t> ad minim </a:t>
            </a:r>
            <a:r>
              <a:rPr lang="en-US" sz="1400" dirty="0" err="1">
                <a:solidFill>
                  <a:schemeClr val="bg1">
                    <a:alpha val="70000"/>
                  </a:schemeClr>
                </a:solidFill>
              </a:rPr>
              <a:t>veniam</a:t>
            </a:r>
            <a:r>
              <a:rPr lang="en-US" sz="1400" dirty="0">
                <a:solidFill>
                  <a:schemeClr val="bg1">
                    <a:alpha val="70000"/>
                  </a:schemeClr>
                </a:solidFill>
              </a:rPr>
              <a:t>, </a:t>
            </a:r>
            <a:r>
              <a:rPr lang="en-US" sz="1400" dirty="0" err="1">
                <a:solidFill>
                  <a:schemeClr val="bg1">
                    <a:alpha val="70000"/>
                  </a:schemeClr>
                </a:solidFill>
              </a:rPr>
              <a:t>quis</a:t>
            </a:r>
            <a:r>
              <a:rPr lang="en-US" sz="1400" dirty="0">
                <a:solidFill>
                  <a:schemeClr val="bg1">
                    <a:alpha val="70000"/>
                  </a:schemeClr>
                </a:solidFill>
              </a:rPr>
              <a:t> </a:t>
            </a:r>
            <a:r>
              <a:rPr lang="en-US" sz="1400" dirty="0" err="1">
                <a:solidFill>
                  <a:schemeClr val="bg1">
                    <a:alpha val="70000"/>
                  </a:schemeClr>
                </a:solidFill>
              </a:rPr>
              <a:t>nostrud</a:t>
            </a:r>
            <a:r>
              <a:rPr lang="en-US" sz="1400" dirty="0">
                <a:solidFill>
                  <a:schemeClr val="bg1">
                    <a:alpha val="70000"/>
                  </a:schemeClr>
                </a:solidFill>
              </a:rPr>
              <a:t> exercitation </a:t>
            </a:r>
            <a:r>
              <a:rPr lang="en-US" sz="1400" dirty="0" err="1">
                <a:solidFill>
                  <a:schemeClr val="bg1">
                    <a:alpha val="70000"/>
                  </a:schemeClr>
                </a:solidFill>
              </a:rPr>
              <a:t>ullamco</a:t>
            </a:r>
            <a:r>
              <a:rPr lang="en-US" sz="1400" dirty="0">
                <a:solidFill>
                  <a:schemeClr val="bg1">
                    <a:alpha val="70000"/>
                  </a:schemeClr>
                </a:solidFill>
              </a:rPr>
              <a:t> </a:t>
            </a:r>
            <a:r>
              <a:rPr lang="en-US" sz="1400" dirty="0" err="1">
                <a:solidFill>
                  <a:schemeClr val="bg1">
                    <a:alpha val="70000"/>
                  </a:schemeClr>
                </a:solidFill>
              </a:rPr>
              <a:t>laboris</a:t>
            </a:r>
            <a:endParaRPr lang="en-US" sz="1400" dirty="0">
              <a:solidFill>
                <a:schemeClr val="bg1">
                  <a:alpha val="70000"/>
                </a:schemeClr>
              </a:solidFill>
            </a:endParaRPr>
          </a:p>
        </p:txBody>
      </p:sp>
    </p:spTree>
    <p:extLst>
      <p:ext uri="{BB962C8B-B14F-4D97-AF65-F5344CB8AC3E}">
        <p14:creationId xmlns:p14="http://schemas.microsoft.com/office/powerpoint/2010/main" val="1665912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Point Intro">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433904"/>
            <a:ext cx="10515600" cy="1325563"/>
          </a:xfrm>
        </p:spPr>
        <p:txBody>
          <a:bodyPr>
            <a:normAutofit/>
          </a:bodyPr>
          <a:lstStyle>
            <a:lvl1pPr>
              <a:defRPr lang="en-US" sz="3600" kern="1200" dirty="0">
                <a:solidFill>
                  <a:schemeClr val="tx1">
                    <a:lumMod val="65000"/>
                    <a:lumOff val="35000"/>
                  </a:schemeClr>
                </a:solidFill>
                <a:latin typeface="Roboto Light" charset="0"/>
                <a:ea typeface="Roboto Light" charset="0"/>
                <a:cs typeface="Roboto Light" charset="0"/>
              </a:defRPr>
            </a:lvl1pPr>
          </a:lstStyle>
          <a:p>
            <a:r>
              <a:rPr lang="en-US" dirty="0"/>
              <a:t>Click to edit Master title style</a:t>
            </a:r>
          </a:p>
        </p:txBody>
      </p:sp>
      <p:sp>
        <p:nvSpPr>
          <p:cNvPr id="7" name="Text Placeholder 7"/>
          <p:cNvSpPr>
            <a:spLocks noGrp="1"/>
          </p:cNvSpPr>
          <p:nvPr>
            <p:ph type="body" sz="quarter" idx="13" hasCustomPrompt="1"/>
          </p:nvPr>
        </p:nvSpPr>
        <p:spPr>
          <a:xfrm>
            <a:off x="831850" y="718436"/>
            <a:ext cx="5619750" cy="525463"/>
          </a:xfrm>
        </p:spPr>
        <p:txBody>
          <a:bodyPr/>
          <a:lstStyle>
            <a:lvl1pPr marL="0" indent="0">
              <a:buNone/>
              <a:defRPr b="1" i="0" cap="all" baseline="0">
                <a:solidFill>
                  <a:schemeClr val="bg1">
                    <a:lumMod val="75000"/>
                  </a:schemeClr>
                </a:solidFill>
                <a:latin typeface="Roboto Black" charset="0"/>
                <a:ea typeface="Roboto Black" charset="0"/>
                <a:cs typeface="Roboto Black"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EYEBROW</a:t>
            </a:r>
          </a:p>
        </p:txBody>
      </p:sp>
    </p:spTree>
    <p:extLst>
      <p:ext uri="{BB962C8B-B14F-4D97-AF65-F5344CB8AC3E}">
        <p14:creationId xmlns:p14="http://schemas.microsoft.com/office/powerpoint/2010/main" val="218838704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A00DA4-A1E2-E843-A165-AD6F5001D80A}"/>
              </a:ext>
            </a:extLst>
          </p:cNvPr>
          <p:cNvSpPr/>
          <p:nvPr userDrawn="1"/>
        </p:nvSpPr>
        <p:spPr>
          <a:xfrm>
            <a:off x="0" y="0"/>
            <a:ext cx="12192000" cy="6858000"/>
          </a:xfrm>
          <a:prstGeom prst="rect">
            <a:avLst/>
          </a:prstGeom>
          <a:solidFill>
            <a:srgbClr val="622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5F22CF8-0F95-B546-9210-84E8F8A7C063}"/>
              </a:ext>
            </a:extLst>
          </p:cNvPr>
          <p:cNvSpPr/>
          <p:nvPr userDrawn="1"/>
        </p:nvSpPr>
        <p:spPr>
          <a:xfrm>
            <a:off x="-2854218" y="-940272"/>
            <a:ext cx="10506094" cy="10506094"/>
          </a:xfrm>
          <a:prstGeom prst="ellipse">
            <a:avLst/>
          </a:prstGeom>
          <a:gradFill flip="none" rotWithShape="1">
            <a:gsLst>
              <a:gs pos="0">
                <a:schemeClr val="bg1">
                  <a:alpha val="10000"/>
                </a:schemeClr>
              </a:gs>
              <a:gs pos="6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79C0C1AE-B2DA-2847-A231-B10256C83CB7}"/>
              </a:ext>
            </a:extLst>
          </p:cNvPr>
          <p:cNvPicPr>
            <a:picLocks noChangeAspect="1"/>
          </p:cNvPicPr>
          <p:nvPr userDrawn="1"/>
        </p:nvPicPr>
        <p:blipFill>
          <a:blip r:embed="rId2">
            <a:alphaModFix amt="5000"/>
          </a:blip>
          <a:stretch>
            <a:fillRect/>
          </a:stretch>
        </p:blipFill>
        <p:spPr>
          <a:xfrm>
            <a:off x="4797658" y="-4698"/>
            <a:ext cx="7374935" cy="6858000"/>
          </a:xfrm>
          <a:prstGeom prst="rect">
            <a:avLst/>
          </a:prstGeom>
        </p:spPr>
      </p:pic>
      <p:pic>
        <p:nvPicPr>
          <p:cNvPr id="12" name="Picture 11">
            <a:extLst>
              <a:ext uri="{FF2B5EF4-FFF2-40B4-BE49-F238E27FC236}">
                <a16:creationId xmlns:a16="http://schemas.microsoft.com/office/drawing/2014/main" id="{1AEEC69E-7B2C-A34A-A156-1BF331FE72CB}"/>
              </a:ext>
            </a:extLst>
          </p:cNvPr>
          <p:cNvPicPr>
            <a:picLocks noChangeAspect="1"/>
          </p:cNvPicPr>
          <p:nvPr userDrawn="1"/>
        </p:nvPicPr>
        <p:blipFill>
          <a:blip r:embed="rId3">
            <a:alphaModFix amt="4000"/>
          </a:blip>
          <a:stretch>
            <a:fillRect/>
          </a:stretch>
        </p:blipFill>
        <p:spPr>
          <a:xfrm>
            <a:off x="8251903" y="555315"/>
            <a:ext cx="3940098" cy="6307944"/>
          </a:xfrm>
          <a:prstGeom prst="rect">
            <a:avLst/>
          </a:prstGeom>
        </p:spPr>
      </p:pic>
    </p:spTree>
    <p:extLst>
      <p:ext uri="{BB962C8B-B14F-4D97-AF65-F5344CB8AC3E}">
        <p14:creationId xmlns:p14="http://schemas.microsoft.com/office/powerpoint/2010/main" val="1765104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Sidebar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BD6C-7182-7C46-B278-74E8CA90639D}"/>
              </a:ext>
            </a:extLst>
          </p:cNvPr>
          <p:cNvSpPr>
            <a:spLocks noGrp="1"/>
          </p:cNvSpPr>
          <p:nvPr>
            <p:ph type="title" hasCustomPrompt="1"/>
          </p:nvPr>
        </p:nvSpPr>
        <p:spPr>
          <a:xfrm>
            <a:off x="596901" y="545233"/>
            <a:ext cx="6463511" cy="451886"/>
          </a:xfrm>
        </p:spPr>
        <p:txBody>
          <a:bodyPr vert="horz" lIns="0" tIns="0" rIns="0" bIns="0" rtlCol="0" anchor="t" anchorCtr="0">
            <a:noAutofit/>
          </a:bodyPr>
          <a:lstStyle>
            <a:lvl1pPr>
              <a:lnSpc>
                <a:spcPct val="125000"/>
              </a:lnSpc>
              <a:defRPr lang="en-US" sz="2000" b="1" dirty="0">
                <a:solidFill>
                  <a:schemeClr val="accent2"/>
                </a:solidFill>
                <a:latin typeface="Calibri" panose="020F0502020204030204" pitchFamily="34" charset="0"/>
                <a:cs typeface="Calibri" panose="020F0502020204030204" pitchFamily="34" charset="0"/>
              </a:defRPr>
            </a:lvl1pPr>
          </a:lstStyle>
          <a:p>
            <a:pPr>
              <a:lnSpc>
                <a:spcPct val="125000"/>
              </a:lnSpc>
            </a:pPr>
            <a:r>
              <a:rPr lang="en-US" sz="2000" b="1" dirty="0">
                <a:solidFill>
                  <a:schemeClr val="accent1"/>
                </a:solidFill>
                <a:latin typeface="Calibri" panose="020F0502020204030204" pitchFamily="34" charset="0"/>
                <a:cs typeface="Calibri" panose="020F0502020204030204" pitchFamily="34" charset="0"/>
              </a:rPr>
              <a:t>Page Header - (Calibri Bold 20pt)</a:t>
            </a:r>
          </a:p>
        </p:txBody>
      </p:sp>
      <p:sp>
        <p:nvSpPr>
          <p:cNvPr id="5" name="Footer Placeholder 4">
            <a:extLst>
              <a:ext uri="{FF2B5EF4-FFF2-40B4-BE49-F238E27FC236}">
                <a16:creationId xmlns:a16="http://schemas.microsoft.com/office/drawing/2014/main" id="{1C85C1EE-0824-954E-A0C8-6BDD5216A77C}"/>
              </a:ext>
            </a:extLst>
          </p:cNvPr>
          <p:cNvSpPr>
            <a:spLocks noGrp="1"/>
          </p:cNvSpPr>
          <p:nvPr>
            <p:ph type="ftr" sz="quarter" idx="11"/>
          </p:nvPr>
        </p:nvSpPr>
        <p:spPr>
          <a:xfrm>
            <a:off x="2840418" y="6397626"/>
            <a:ext cx="4219993" cy="144397"/>
          </a:xfrm>
        </p:spPr>
        <p:txBody>
          <a:bodyPr/>
          <a:lstStyle/>
          <a:p>
            <a:r>
              <a:rPr lang="en-US" dirty="0"/>
              <a:t>Cedar Gate Technologies, LLC.  Proprietary and Confidential Information.  All Rights Reserved.</a:t>
            </a:r>
          </a:p>
        </p:txBody>
      </p:sp>
      <p:sp>
        <p:nvSpPr>
          <p:cNvPr id="8" name="Text Placeholder 7">
            <a:extLst>
              <a:ext uri="{FF2B5EF4-FFF2-40B4-BE49-F238E27FC236}">
                <a16:creationId xmlns:a16="http://schemas.microsoft.com/office/drawing/2014/main" id="{27457EED-D852-414C-BC7A-BC8CC2FCE955}"/>
              </a:ext>
            </a:extLst>
          </p:cNvPr>
          <p:cNvSpPr>
            <a:spLocks noGrp="1"/>
          </p:cNvSpPr>
          <p:nvPr>
            <p:ph type="body" sz="quarter" idx="13" hasCustomPrompt="1"/>
          </p:nvPr>
        </p:nvSpPr>
        <p:spPr>
          <a:xfrm>
            <a:off x="596900" y="1073320"/>
            <a:ext cx="6463511" cy="858153"/>
          </a:xfrm>
        </p:spPr>
        <p:txBody>
          <a:bodyPr vert="horz" lIns="0" tIns="0" rIns="0" bIns="0" rtlCol="0" anchor="t" anchorCtr="0">
            <a:noAutofit/>
          </a:bodyPr>
          <a:lstStyle>
            <a:lvl1pPr marL="0" indent="0">
              <a:lnSpc>
                <a:spcPct val="100000"/>
              </a:lnSpc>
              <a:buNone/>
              <a:tabLst/>
              <a:defRPr lang="en-US" sz="2600" dirty="0">
                <a:solidFill>
                  <a:schemeClr val="tx1">
                    <a:lumMod val="65000"/>
                    <a:lumOff val="35000"/>
                  </a:schemeClr>
                </a:solidFill>
                <a:latin typeface="Calibri Light" panose="020F0302020204030204" pitchFamily="34" charset="0"/>
                <a:ea typeface="+mj-ea"/>
                <a:cs typeface="Calibri Light" panose="020F0302020204030204" pitchFamily="34" charset="0"/>
              </a:defRPr>
            </a:lvl1pPr>
          </a:lstStyle>
          <a:p>
            <a:pPr marL="0" lvl="0" indent="9525">
              <a:lnSpc>
                <a:spcPct val="100000"/>
              </a:lnSpc>
              <a:spcBef>
                <a:spcPct val="0"/>
              </a:spcBef>
            </a:pP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Heading (Calibri Light 26pt) Lorem ipsum dolor sit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amet</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consectetur</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adipiscing</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elitmagna</a:t>
            </a:r>
            <a:endParaRPr lang="en-US" sz="2600" dirty="0">
              <a:solidFill>
                <a:schemeClr val="tx1">
                  <a:lumMod val="65000"/>
                  <a:lumOff val="35000"/>
                </a:schemeClr>
              </a:solidFill>
              <a:latin typeface="Calibri Light" panose="020F0302020204030204" pitchFamily="34" charset="0"/>
              <a:cs typeface="Calibri Light" panose="020F0302020204030204" pitchFamily="34" charset="0"/>
            </a:endParaRPr>
          </a:p>
          <a:p>
            <a:pPr marL="0" lvl="0" indent="9525">
              <a:lnSpc>
                <a:spcPct val="100000"/>
              </a:lnSpc>
              <a:spcBef>
                <a:spcPct val="0"/>
              </a:spcBef>
            </a:pPr>
            <a:endParaRPr lang="en-US" dirty="0"/>
          </a:p>
        </p:txBody>
      </p:sp>
      <p:sp>
        <p:nvSpPr>
          <p:cNvPr id="16" name="Text Placeholder 15">
            <a:extLst>
              <a:ext uri="{FF2B5EF4-FFF2-40B4-BE49-F238E27FC236}">
                <a16:creationId xmlns:a16="http://schemas.microsoft.com/office/drawing/2014/main" id="{18CD87A9-7A2F-8445-BD98-F7141BD061D5}"/>
              </a:ext>
            </a:extLst>
          </p:cNvPr>
          <p:cNvSpPr>
            <a:spLocks noGrp="1"/>
          </p:cNvSpPr>
          <p:nvPr>
            <p:ph type="body" sz="quarter" idx="14" hasCustomPrompt="1"/>
          </p:nvPr>
        </p:nvSpPr>
        <p:spPr>
          <a:xfrm>
            <a:off x="596901" y="2224982"/>
            <a:ext cx="6463510" cy="203894"/>
          </a:xfrm>
        </p:spPr>
        <p:txBody>
          <a:bodyPr vert="horz" lIns="0" tIns="0" rIns="0" bIns="0" rtlCol="0" anchor="t">
            <a:noAutofit/>
          </a:bodyPr>
          <a:lstStyle>
            <a:lvl1pPr marL="0" indent="0">
              <a:lnSpc>
                <a:spcPct val="90000"/>
              </a:lnSpc>
              <a:buNone/>
              <a:defRPr lang="en-US" sz="1200" b="1" spc="50" dirty="0">
                <a:solidFill>
                  <a:schemeClr val="accent2"/>
                </a:solidFill>
                <a:latin typeface="Calibri" panose="020F0502020204030204" pitchFamily="34" charset="0"/>
                <a:ea typeface="+mj-ea"/>
                <a:cs typeface="Calibri" panose="020F0502020204030204" pitchFamily="34" charset="0"/>
              </a:defRPr>
            </a:lvl1pPr>
          </a:lstStyle>
          <a:p>
            <a:pPr marL="0" lvl="0">
              <a:spcBef>
                <a:spcPct val="0"/>
              </a:spcBef>
            </a:pPr>
            <a:r>
              <a:rPr lang="en-US" sz="1200" b="1" spc="50" dirty="0">
                <a:solidFill>
                  <a:schemeClr val="accent1"/>
                </a:solidFill>
                <a:latin typeface="Calibri" panose="020F0502020204030204" pitchFamily="34" charset="0"/>
                <a:cs typeface="Calibri" panose="020F0502020204030204" pitchFamily="34" charset="0"/>
              </a:rPr>
              <a:t>EYEBROW TEXT - (Calibri Bold 12pt, Spacing 0.5, All Caps)</a:t>
            </a:r>
          </a:p>
        </p:txBody>
      </p:sp>
      <p:sp>
        <p:nvSpPr>
          <p:cNvPr id="10" name="Rectangle 9">
            <a:extLst>
              <a:ext uri="{FF2B5EF4-FFF2-40B4-BE49-F238E27FC236}">
                <a16:creationId xmlns:a16="http://schemas.microsoft.com/office/drawing/2014/main" id="{13E36DC0-6BE5-0046-B519-664EE8A8FB6E}"/>
              </a:ext>
            </a:extLst>
          </p:cNvPr>
          <p:cNvSpPr/>
          <p:nvPr userDrawn="1"/>
        </p:nvSpPr>
        <p:spPr>
          <a:xfrm>
            <a:off x="7612185" y="0"/>
            <a:ext cx="45798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5DE39CE-EBFD-9B48-B5E3-D07A5A9EF7CA}"/>
              </a:ext>
            </a:extLst>
          </p:cNvPr>
          <p:cNvSpPr>
            <a:spLocks noGrp="1"/>
          </p:cNvSpPr>
          <p:nvPr>
            <p:ph type="sldNum" sz="quarter" idx="12"/>
          </p:nvPr>
        </p:nvSpPr>
        <p:spPr>
          <a:xfrm>
            <a:off x="11338560" y="6391656"/>
            <a:ext cx="234950" cy="144396"/>
          </a:xfrm>
          <a:prstGeom prst="rect">
            <a:avLst/>
          </a:prstGeom>
        </p:spPr>
        <p:txBody>
          <a:bodyPr/>
          <a:lstStyle>
            <a:lvl1pPr>
              <a:defRPr>
                <a:solidFill>
                  <a:schemeClr val="bg1"/>
                </a:solidFill>
              </a:defRPr>
            </a:lvl1pPr>
          </a:lstStyle>
          <a:p>
            <a:fld id="{2C35CAE1-C6AF-9640-A18C-059E9F109CA2}" type="slidenum">
              <a:rPr lang="en-US" smtClean="0"/>
              <a:pPr/>
              <a:t>‹#›</a:t>
            </a:fld>
            <a:endParaRPr lang="en-US"/>
          </a:p>
        </p:txBody>
      </p:sp>
      <p:sp>
        <p:nvSpPr>
          <p:cNvPr id="9" name="Text Placeholder 8">
            <a:extLst>
              <a:ext uri="{FF2B5EF4-FFF2-40B4-BE49-F238E27FC236}">
                <a16:creationId xmlns:a16="http://schemas.microsoft.com/office/drawing/2014/main" id="{AE0F91C2-DE8A-0F4D-BEB7-5533295C0A0F}"/>
              </a:ext>
            </a:extLst>
          </p:cNvPr>
          <p:cNvSpPr>
            <a:spLocks noGrp="1"/>
          </p:cNvSpPr>
          <p:nvPr>
            <p:ph type="body" sz="quarter" idx="15" hasCustomPrompt="1"/>
          </p:nvPr>
        </p:nvSpPr>
        <p:spPr>
          <a:xfrm>
            <a:off x="596901" y="2551765"/>
            <a:ext cx="6463510" cy="743886"/>
          </a:xfrm>
        </p:spPr>
        <p:txBody>
          <a:bodyPr vert="horz" lIns="0" tIns="0" rIns="0" bIns="0" rtlCol="0" anchor="t" anchorCtr="0">
            <a:noAutofit/>
          </a:bodyPr>
          <a:lstStyle>
            <a:lvl1pPr marL="0" indent="0">
              <a:lnSpc>
                <a:spcPct val="113000"/>
              </a:lnSpc>
              <a:buNone/>
              <a:defRPr lang="en-US" sz="1300" dirty="0">
                <a:solidFill>
                  <a:schemeClr val="tx1">
                    <a:lumMod val="75000"/>
                    <a:lumOff val="25000"/>
                  </a:schemeClr>
                </a:solidFill>
                <a:latin typeface="+mj-lt"/>
                <a:ea typeface="+mj-ea"/>
                <a:cs typeface="+mj-cs"/>
              </a:defRPr>
            </a:lvl1pPr>
          </a:lstStyle>
          <a:p>
            <a:pPr marL="57150" lvl="0" indent="-285750">
              <a:lnSpc>
                <a:spcPct val="114000"/>
              </a:lnSpc>
              <a:spcBef>
                <a:spcPct val="0"/>
              </a:spcBef>
              <a:spcAft>
                <a:spcPts val="1200"/>
              </a:spcAft>
            </a:pPr>
            <a:r>
              <a:rPr lang="en-US" sz="1300" dirty="0">
                <a:solidFill>
                  <a:schemeClr val="tx1">
                    <a:lumMod val="75000"/>
                    <a:lumOff val="25000"/>
                  </a:schemeClr>
                </a:solidFill>
              </a:rPr>
              <a:t>Description Text Small (Calibri Light 13pt) Lorem ipsum dolor sit </a:t>
            </a:r>
            <a:r>
              <a:rPr lang="en-US" sz="1300" dirty="0" err="1">
                <a:solidFill>
                  <a:schemeClr val="tx1">
                    <a:lumMod val="75000"/>
                    <a:lumOff val="25000"/>
                  </a:schemeClr>
                </a:solidFill>
              </a:rPr>
              <a:t>amet</a:t>
            </a:r>
            <a:r>
              <a:rPr lang="en-US" sz="1300" dirty="0">
                <a:solidFill>
                  <a:schemeClr val="tx1">
                    <a:lumMod val="75000"/>
                    <a:lumOff val="25000"/>
                  </a:schemeClr>
                </a:solidFill>
              </a:rPr>
              <a:t>, </a:t>
            </a:r>
            <a:r>
              <a:rPr lang="en-US" sz="1300" dirty="0" err="1">
                <a:solidFill>
                  <a:schemeClr val="tx1">
                    <a:lumMod val="75000"/>
                    <a:lumOff val="25000"/>
                  </a:schemeClr>
                </a:solidFill>
              </a:rPr>
              <a:t>consectetur</a:t>
            </a:r>
            <a:r>
              <a:rPr lang="en-US" sz="1300" dirty="0">
                <a:solidFill>
                  <a:schemeClr val="tx1">
                    <a:lumMod val="75000"/>
                    <a:lumOff val="25000"/>
                  </a:schemeClr>
                </a:solidFill>
              </a:rPr>
              <a:t> </a:t>
            </a:r>
            <a:r>
              <a:rPr lang="en-US" sz="1300" dirty="0" err="1">
                <a:solidFill>
                  <a:schemeClr val="tx1">
                    <a:lumMod val="75000"/>
                    <a:lumOff val="25000"/>
                  </a:schemeClr>
                </a:solidFill>
              </a:rPr>
              <a:t>adipiscing</a:t>
            </a:r>
            <a:r>
              <a:rPr lang="en-US" sz="1300" dirty="0">
                <a:solidFill>
                  <a:schemeClr val="tx1">
                    <a:lumMod val="75000"/>
                    <a:lumOff val="25000"/>
                  </a:schemeClr>
                </a:solidFill>
              </a:rPr>
              <a:t> </a:t>
            </a:r>
            <a:r>
              <a:rPr lang="en-US" sz="1300" dirty="0" err="1">
                <a:solidFill>
                  <a:schemeClr val="tx1">
                    <a:lumMod val="75000"/>
                    <a:lumOff val="25000"/>
                  </a:schemeClr>
                </a:solidFill>
              </a:rPr>
              <a:t>elit</a:t>
            </a:r>
            <a:r>
              <a:rPr lang="en-US" sz="1300" dirty="0">
                <a:solidFill>
                  <a:schemeClr val="tx1">
                    <a:lumMod val="75000"/>
                    <a:lumOff val="25000"/>
                  </a:schemeClr>
                </a:solidFill>
              </a:rPr>
              <a:t>, </a:t>
            </a:r>
            <a:r>
              <a:rPr lang="en-US" sz="1300" dirty="0" err="1">
                <a:solidFill>
                  <a:schemeClr val="tx1">
                    <a:lumMod val="75000"/>
                    <a:lumOff val="25000"/>
                  </a:schemeClr>
                </a:solidFill>
              </a:rPr>
              <a:t>sed</a:t>
            </a:r>
            <a:r>
              <a:rPr lang="en-US" sz="1300" dirty="0">
                <a:solidFill>
                  <a:schemeClr val="tx1">
                    <a:lumMod val="75000"/>
                    <a:lumOff val="25000"/>
                  </a:schemeClr>
                </a:solidFill>
              </a:rPr>
              <a:t> do </a:t>
            </a:r>
            <a:r>
              <a:rPr lang="en-US" sz="1300" dirty="0" err="1">
                <a:solidFill>
                  <a:schemeClr val="tx1">
                    <a:lumMod val="75000"/>
                    <a:lumOff val="25000"/>
                  </a:schemeClr>
                </a:solidFill>
              </a:rPr>
              <a:t>eiusmod</a:t>
            </a:r>
            <a:r>
              <a:rPr lang="en-US" sz="1300" dirty="0">
                <a:solidFill>
                  <a:schemeClr val="tx1">
                    <a:lumMod val="75000"/>
                    <a:lumOff val="25000"/>
                  </a:schemeClr>
                </a:solidFill>
              </a:rPr>
              <a:t> </a:t>
            </a:r>
            <a:r>
              <a:rPr lang="en-US" sz="1300" dirty="0" err="1">
                <a:solidFill>
                  <a:schemeClr val="tx1">
                    <a:lumMod val="75000"/>
                    <a:lumOff val="25000"/>
                  </a:schemeClr>
                </a:solidFill>
              </a:rPr>
              <a:t>tempor</a:t>
            </a:r>
            <a:r>
              <a:rPr lang="en-US" sz="1300" dirty="0">
                <a:solidFill>
                  <a:schemeClr val="tx1">
                    <a:lumMod val="75000"/>
                    <a:lumOff val="25000"/>
                  </a:schemeClr>
                </a:solidFill>
              </a:rPr>
              <a:t> </a:t>
            </a:r>
            <a:r>
              <a:rPr lang="en-US" sz="1300" dirty="0" err="1">
                <a:solidFill>
                  <a:schemeClr val="tx1">
                    <a:lumMod val="75000"/>
                    <a:lumOff val="25000"/>
                  </a:schemeClr>
                </a:solidFill>
              </a:rPr>
              <a:t>incididunt</a:t>
            </a:r>
            <a:r>
              <a:rPr lang="en-US" sz="1300" dirty="0">
                <a:solidFill>
                  <a:schemeClr val="tx1">
                    <a:lumMod val="75000"/>
                    <a:lumOff val="25000"/>
                  </a:schemeClr>
                </a:solidFill>
              </a:rPr>
              <a:t> </a:t>
            </a:r>
            <a:r>
              <a:rPr lang="en-US" sz="1300" dirty="0" err="1">
                <a:solidFill>
                  <a:schemeClr val="tx1">
                    <a:lumMod val="75000"/>
                    <a:lumOff val="25000"/>
                  </a:schemeClr>
                </a:solidFill>
              </a:rPr>
              <a:t>ut</a:t>
            </a:r>
            <a:r>
              <a:rPr lang="en-US" sz="1300" dirty="0">
                <a:solidFill>
                  <a:schemeClr val="tx1">
                    <a:lumMod val="75000"/>
                    <a:lumOff val="25000"/>
                  </a:schemeClr>
                </a:solidFill>
              </a:rPr>
              <a:t> </a:t>
            </a:r>
            <a:r>
              <a:rPr lang="en-US" sz="1300" dirty="0" err="1">
                <a:solidFill>
                  <a:schemeClr val="tx1">
                    <a:lumMod val="75000"/>
                    <a:lumOff val="25000"/>
                  </a:schemeClr>
                </a:solidFill>
              </a:rPr>
              <a:t>labore</a:t>
            </a:r>
            <a:r>
              <a:rPr lang="en-US" sz="1300" dirty="0">
                <a:solidFill>
                  <a:schemeClr val="tx1">
                    <a:lumMod val="75000"/>
                    <a:lumOff val="25000"/>
                  </a:schemeClr>
                </a:solidFill>
              </a:rPr>
              <a:t> et dolore magna </a:t>
            </a:r>
            <a:r>
              <a:rPr lang="en-US" sz="1300" dirty="0" err="1">
                <a:solidFill>
                  <a:schemeClr val="tx1">
                    <a:lumMod val="75000"/>
                    <a:lumOff val="25000"/>
                  </a:schemeClr>
                </a:solidFill>
              </a:rPr>
              <a:t>aliqua</a:t>
            </a:r>
            <a:r>
              <a:rPr lang="en-US" sz="1300" dirty="0">
                <a:solidFill>
                  <a:schemeClr val="tx1">
                    <a:lumMod val="75000"/>
                    <a:lumOff val="25000"/>
                  </a:schemeClr>
                </a:solidFill>
              </a:rPr>
              <a:t>. Ut </a:t>
            </a:r>
            <a:r>
              <a:rPr lang="en-US" sz="1300" dirty="0" err="1">
                <a:solidFill>
                  <a:schemeClr val="tx1">
                    <a:lumMod val="75000"/>
                    <a:lumOff val="25000"/>
                  </a:schemeClr>
                </a:solidFill>
              </a:rPr>
              <a:t>enim</a:t>
            </a:r>
            <a:r>
              <a:rPr lang="en-US" sz="1300" dirty="0">
                <a:solidFill>
                  <a:schemeClr val="tx1">
                    <a:lumMod val="75000"/>
                    <a:lumOff val="25000"/>
                  </a:schemeClr>
                </a:solidFill>
              </a:rPr>
              <a:t> ad minim </a:t>
            </a:r>
            <a:r>
              <a:rPr lang="en-US" sz="1300" dirty="0" err="1">
                <a:solidFill>
                  <a:schemeClr val="tx1">
                    <a:lumMod val="75000"/>
                    <a:lumOff val="25000"/>
                  </a:schemeClr>
                </a:solidFill>
              </a:rPr>
              <a:t>veniam</a:t>
            </a:r>
            <a:r>
              <a:rPr lang="en-US" sz="1300" dirty="0">
                <a:solidFill>
                  <a:schemeClr val="tx1">
                    <a:lumMod val="75000"/>
                    <a:lumOff val="25000"/>
                  </a:schemeClr>
                </a:solidFill>
              </a:rPr>
              <a:t>, </a:t>
            </a:r>
            <a:r>
              <a:rPr lang="en-US" sz="1300" dirty="0" err="1">
                <a:solidFill>
                  <a:schemeClr val="tx1">
                    <a:lumMod val="75000"/>
                    <a:lumOff val="25000"/>
                  </a:schemeClr>
                </a:solidFill>
              </a:rPr>
              <a:t>quis</a:t>
            </a:r>
            <a:r>
              <a:rPr lang="en-US" sz="1300" dirty="0">
                <a:solidFill>
                  <a:schemeClr val="tx1">
                    <a:lumMod val="75000"/>
                    <a:lumOff val="25000"/>
                  </a:schemeClr>
                </a:solidFill>
              </a:rPr>
              <a:t> </a:t>
            </a:r>
            <a:r>
              <a:rPr lang="en-US" sz="1300" dirty="0" err="1">
                <a:solidFill>
                  <a:schemeClr val="tx1">
                    <a:lumMod val="75000"/>
                    <a:lumOff val="25000"/>
                  </a:schemeClr>
                </a:solidFill>
              </a:rPr>
              <a:t>nostrud</a:t>
            </a:r>
            <a:r>
              <a:rPr lang="en-US" sz="1300" dirty="0">
                <a:solidFill>
                  <a:schemeClr val="tx1">
                    <a:lumMod val="75000"/>
                    <a:lumOff val="25000"/>
                  </a:schemeClr>
                </a:solidFill>
              </a:rPr>
              <a:t> exercitation </a:t>
            </a:r>
            <a:r>
              <a:rPr lang="en-US" sz="1300" dirty="0" err="1">
                <a:solidFill>
                  <a:schemeClr val="tx1">
                    <a:lumMod val="75000"/>
                    <a:lumOff val="25000"/>
                  </a:schemeClr>
                </a:solidFill>
              </a:rPr>
              <a:t>ullamco</a:t>
            </a:r>
            <a:r>
              <a:rPr lang="en-US" sz="1300" dirty="0">
                <a:solidFill>
                  <a:schemeClr val="tx1">
                    <a:lumMod val="75000"/>
                    <a:lumOff val="25000"/>
                  </a:schemeClr>
                </a:solidFill>
              </a:rPr>
              <a:t> </a:t>
            </a:r>
            <a:r>
              <a:rPr lang="en-US" sz="1300" dirty="0" err="1">
                <a:solidFill>
                  <a:schemeClr val="tx1">
                    <a:lumMod val="75000"/>
                    <a:lumOff val="25000"/>
                  </a:schemeClr>
                </a:solidFill>
              </a:rPr>
              <a:t>laboris</a:t>
            </a:r>
            <a:r>
              <a:rPr lang="en-US" sz="1300" dirty="0">
                <a:solidFill>
                  <a:schemeClr val="tx1">
                    <a:lumMod val="75000"/>
                    <a:lumOff val="25000"/>
                  </a:schemeClr>
                </a:solidFill>
              </a:rPr>
              <a:t> nisi </a:t>
            </a:r>
            <a:r>
              <a:rPr lang="en-US" sz="1300" dirty="0" err="1">
                <a:solidFill>
                  <a:schemeClr val="tx1">
                    <a:lumMod val="75000"/>
                    <a:lumOff val="25000"/>
                  </a:schemeClr>
                </a:solidFill>
              </a:rPr>
              <a:t>ut</a:t>
            </a:r>
            <a:r>
              <a:rPr lang="en-US" sz="1300" dirty="0">
                <a:solidFill>
                  <a:schemeClr val="tx1">
                    <a:lumMod val="75000"/>
                    <a:lumOff val="25000"/>
                  </a:schemeClr>
                </a:solidFill>
              </a:rPr>
              <a:t> </a:t>
            </a:r>
            <a:r>
              <a:rPr lang="en-US" sz="1300" dirty="0" err="1">
                <a:solidFill>
                  <a:schemeClr val="tx1">
                    <a:lumMod val="75000"/>
                    <a:lumOff val="25000"/>
                  </a:schemeClr>
                </a:solidFill>
              </a:rPr>
              <a:t>aliquip</a:t>
            </a:r>
            <a:r>
              <a:rPr lang="en-US" sz="1300" dirty="0">
                <a:solidFill>
                  <a:schemeClr val="tx1">
                    <a:lumMod val="75000"/>
                    <a:lumOff val="25000"/>
                  </a:schemeClr>
                </a:solidFill>
              </a:rPr>
              <a:t> ex </a:t>
            </a:r>
            <a:r>
              <a:rPr lang="en-US" sz="1300" dirty="0" err="1">
                <a:solidFill>
                  <a:schemeClr val="tx1">
                    <a:lumMod val="75000"/>
                    <a:lumOff val="25000"/>
                  </a:schemeClr>
                </a:solidFill>
              </a:rPr>
              <a:t>ea</a:t>
            </a:r>
            <a:r>
              <a:rPr lang="en-US" sz="1300" dirty="0">
                <a:solidFill>
                  <a:schemeClr val="tx1">
                    <a:lumMod val="75000"/>
                    <a:lumOff val="25000"/>
                  </a:schemeClr>
                </a:solidFill>
              </a:rPr>
              <a:t> </a:t>
            </a:r>
            <a:r>
              <a:rPr lang="en-US" sz="1300" dirty="0" err="1">
                <a:solidFill>
                  <a:schemeClr val="tx1">
                    <a:lumMod val="75000"/>
                    <a:lumOff val="25000"/>
                  </a:schemeClr>
                </a:solidFill>
              </a:rPr>
              <a:t>commodo</a:t>
            </a:r>
            <a:r>
              <a:rPr lang="en-US" sz="1300" dirty="0">
                <a:solidFill>
                  <a:schemeClr val="tx1">
                    <a:lumMod val="75000"/>
                    <a:lumOff val="25000"/>
                  </a:schemeClr>
                </a:solidFill>
              </a:rPr>
              <a:t> </a:t>
            </a:r>
            <a:r>
              <a:rPr lang="en-US" sz="1300" dirty="0" err="1">
                <a:solidFill>
                  <a:schemeClr val="tx1">
                    <a:lumMod val="75000"/>
                    <a:lumOff val="25000"/>
                  </a:schemeClr>
                </a:solidFill>
              </a:rPr>
              <a:t>consequat</a:t>
            </a:r>
            <a:r>
              <a:rPr lang="en-US" sz="1300" dirty="0">
                <a:solidFill>
                  <a:schemeClr val="tx1">
                    <a:lumMod val="75000"/>
                    <a:lumOff val="25000"/>
                  </a:schemeClr>
                </a:solidFill>
              </a:rPr>
              <a:t>.</a:t>
            </a:r>
          </a:p>
        </p:txBody>
      </p:sp>
      <p:sp>
        <p:nvSpPr>
          <p:cNvPr id="25" name="Text Placeholder 24">
            <a:extLst>
              <a:ext uri="{FF2B5EF4-FFF2-40B4-BE49-F238E27FC236}">
                <a16:creationId xmlns:a16="http://schemas.microsoft.com/office/drawing/2014/main" id="{E5A2DC07-D922-D14E-81F5-1EA53BF4B474}"/>
              </a:ext>
            </a:extLst>
          </p:cNvPr>
          <p:cNvSpPr>
            <a:spLocks noGrp="1"/>
          </p:cNvSpPr>
          <p:nvPr>
            <p:ph type="body" sz="quarter" idx="16" hasCustomPrompt="1"/>
          </p:nvPr>
        </p:nvSpPr>
        <p:spPr>
          <a:xfrm>
            <a:off x="596898" y="3418839"/>
            <a:ext cx="6463512" cy="2112011"/>
          </a:xfrm>
        </p:spPr>
        <p:txBody>
          <a:bodyPr vert="horz" lIns="0" tIns="0" rIns="0" bIns="0" rtlCol="0" anchor="t" anchorCtr="0">
            <a:noAutofit/>
          </a:bodyPr>
          <a:lstStyle>
            <a:lvl1pPr marL="347472" indent="-283464">
              <a:lnSpc>
                <a:spcPct val="113000"/>
              </a:lnSpc>
              <a:spcBef>
                <a:spcPts val="500"/>
              </a:spcBef>
              <a:spcAft>
                <a:spcPts val="800"/>
              </a:spcAft>
              <a:buFont typeface="Wingdings" pitchFamily="2" charset="2"/>
              <a:buChar char="§"/>
              <a:tabLst/>
              <a:defRPr lang="en-US" sz="1300" dirty="0">
                <a:solidFill>
                  <a:schemeClr val="accent2"/>
                </a:solidFill>
                <a:latin typeface="Calibri" panose="020F0502020204030204" pitchFamily="34" charset="0"/>
                <a:ea typeface="+mj-ea"/>
                <a:cs typeface="Calibri" panose="020F0502020204030204" pitchFamily="34" charset="0"/>
              </a:defRPr>
            </a:lvl1pPr>
          </a:lstStyle>
          <a:p>
            <a:pPr marL="350837" lvl="0" indent="-285750">
              <a:lnSpc>
                <a:spcPct val="114000"/>
              </a:lnSpc>
              <a:spcBef>
                <a:spcPct val="0"/>
              </a:spcBef>
              <a:spcAft>
                <a:spcPts val="800"/>
              </a:spcAft>
              <a:buClr>
                <a:schemeClr val="accent1"/>
              </a:buClr>
              <a:buFont typeface="Wingdings" pitchFamily="2" charset="2"/>
              <a:buChar char="§"/>
            </a:pPr>
            <a:r>
              <a:rPr lang="en-US" sz="1300" dirty="0">
                <a:solidFill>
                  <a:schemeClr val="accent1"/>
                </a:solidFill>
                <a:latin typeface="Calibri" panose="020F0502020204030204" pitchFamily="34" charset="0"/>
                <a:cs typeface="Calibri" panose="020F0502020204030204" pitchFamily="34" charset="0"/>
              </a:rPr>
              <a:t>Bullet Text (Calibri Regular 13pt) Ut </a:t>
            </a:r>
            <a:r>
              <a:rPr lang="en-US" sz="1300" dirty="0" err="1">
                <a:solidFill>
                  <a:schemeClr val="accent1"/>
                </a:solidFill>
                <a:latin typeface="Calibri" panose="020F0502020204030204" pitchFamily="34" charset="0"/>
                <a:cs typeface="Calibri" panose="020F0502020204030204" pitchFamily="34" charset="0"/>
              </a:rPr>
              <a:t>enim</a:t>
            </a:r>
            <a:r>
              <a:rPr lang="en-US" sz="1300" dirty="0">
                <a:solidFill>
                  <a:schemeClr val="accent1"/>
                </a:solidFill>
                <a:latin typeface="Calibri" panose="020F0502020204030204" pitchFamily="34" charset="0"/>
                <a:cs typeface="Calibri" panose="020F0502020204030204" pitchFamily="34" charset="0"/>
              </a:rPr>
              <a:t> ad minim </a:t>
            </a:r>
            <a:r>
              <a:rPr lang="en-US" sz="1300" dirty="0" err="1">
                <a:solidFill>
                  <a:schemeClr val="accent1"/>
                </a:solidFill>
                <a:latin typeface="Calibri" panose="020F0502020204030204" pitchFamily="34" charset="0"/>
                <a:cs typeface="Calibri" panose="020F0502020204030204" pitchFamily="34" charset="0"/>
              </a:rPr>
              <a:t>veniam</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quis</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nostrud</a:t>
            </a:r>
            <a:r>
              <a:rPr lang="en-US" sz="1300" dirty="0">
                <a:solidFill>
                  <a:schemeClr val="accent1"/>
                </a:solidFill>
                <a:latin typeface="Calibri" panose="020F0502020204030204" pitchFamily="34" charset="0"/>
                <a:cs typeface="Calibri" panose="020F0502020204030204" pitchFamily="34" charset="0"/>
              </a:rPr>
              <a:t> exercitation </a:t>
            </a:r>
            <a:r>
              <a:rPr lang="en-US" sz="1300" dirty="0" err="1">
                <a:solidFill>
                  <a:schemeClr val="accent1"/>
                </a:solidFill>
                <a:latin typeface="Calibri" panose="020F0502020204030204" pitchFamily="34" charset="0"/>
                <a:cs typeface="Calibri" panose="020F0502020204030204" pitchFamily="34" charset="0"/>
              </a:rPr>
              <a:t>ullamco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laboris</a:t>
            </a:r>
            <a:r>
              <a:rPr lang="en-US" sz="1300" dirty="0">
                <a:solidFill>
                  <a:schemeClr val="accent1"/>
                </a:solidFill>
                <a:latin typeface="Calibri" panose="020F0502020204030204" pitchFamily="34" charset="0"/>
                <a:cs typeface="Calibri" panose="020F0502020204030204" pitchFamily="34" charset="0"/>
              </a:rPr>
              <a:t> nisi </a:t>
            </a:r>
            <a:r>
              <a:rPr lang="en-US" sz="1300" dirty="0" err="1">
                <a:solidFill>
                  <a:schemeClr val="accent1"/>
                </a:solidFill>
                <a:latin typeface="Calibri" panose="020F0502020204030204" pitchFamily="34" charset="0"/>
                <a:cs typeface="Calibri" panose="020F0502020204030204" pitchFamily="34" charset="0"/>
              </a:rPr>
              <a:t>ut</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aliquip</a:t>
            </a:r>
            <a:r>
              <a:rPr lang="en-US" sz="1300" dirty="0">
                <a:solidFill>
                  <a:schemeClr val="accent1"/>
                </a:solidFill>
                <a:latin typeface="Calibri" panose="020F0502020204030204" pitchFamily="34" charset="0"/>
                <a:cs typeface="Calibri" panose="020F0502020204030204" pitchFamily="34" charset="0"/>
              </a:rPr>
              <a:t> ex </a:t>
            </a:r>
            <a:r>
              <a:rPr lang="en-US" sz="1300" dirty="0" err="1">
                <a:solidFill>
                  <a:schemeClr val="accent1"/>
                </a:solidFill>
                <a:latin typeface="Calibri" panose="020F0502020204030204" pitchFamily="34" charset="0"/>
                <a:cs typeface="Calibri" panose="020F0502020204030204" pitchFamily="34" charset="0"/>
              </a:rPr>
              <a:t>ea</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commodo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consequat</a:t>
            </a:r>
            <a:r>
              <a:rPr lang="en-US" sz="1300" dirty="0">
                <a:solidFill>
                  <a:schemeClr val="accent1"/>
                </a:solidFill>
                <a:latin typeface="Calibri" panose="020F0502020204030204" pitchFamily="34" charset="0"/>
                <a:cs typeface="Calibri" panose="020F0502020204030204" pitchFamily="34" charset="0"/>
              </a:rPr>
              <a:t>.</a:t>
            </a:r>
          </a:p>
          <a:p>
            <a:pPr marL="350837" lvl="0" indent="-285750">
              <a:lnSpc>
                <a:spcPct val="114000"/>
              </a:lnSpc>
              <a:spcBef>
                <a:spcPct val="0"/>
              </a:spcBef>
              <a:spcAft>
                <a:spcPts val="800"/>
              </a:spcAft>
              <a:buClr>
                <a:schemeClr val="accent1"/>
              </a:buClr>
              <a:buFont typeface="Wingdings" pitchFamily="2" charset="2"/>
              <a:buChar char="§"/>
            </a:pPr>
            <a:r>
              <a:rPr lang="en-US" sz="1300" dirty="0">
                <a:solidFill>
                  <a:schemeClr val="accent1"/>
                </a:solidFill>
                <a:latin typeface="Calibri" panose="020F0502020204030204" pitchFamily="34" charset="0"/>
                <a:cs typeface="Calibri" panose="020F0502020204030204" pitchFamily="34" charset="0"/>
              </a:rPr>
              <a:t>Bullet Text (Calibri Regular 13pt) Ut </a:t>
            </a:r>
            <a:r>
              <a:rPr lang="en-US" sz="1300" dirty="0" err="1">
                <a:solidFill>
                  <a:schemeClr val="accent1"/>
                </a:solidFill>
                <a:latin typeface="Calibri" panose="020F0502020204030204" pitchFamily="34" charset="0"/>
                <a:cs typeface="Calibri" panose="020F0502020204030204" pitchFamily="34" charset="0"/>
              </a:rPr>
              <a:t>enim</a:t>
            </a:r>
            <a:r>
              <a:rPr lang="en-US" sz="1300" dirty="0">
                <a:solidFill>
                  <a:schemeClr val="accent1"/>
                </a:solidFill>
                <a:latin typeface="Calibri" panose="020F0502020204030204" pitchFamily="34" charset="0"/>
                <a:cs typeface="Calibri" panose="020F0502020204030204" pitchFamily="34" charset="0"/>
              </a:rPr>
              <a:t> ad minim </a:t>
            </a:r>
            <a:r>
              <a:rPr lang="en-US" sz="1300" dirty="0" err="1">
                <a:solidFill>
                  <a:schemeClr val="accent1"/>
                </a:solidFill>
                <a:latin typeface="Calibri" panose="020F0502020204030204" pitchFamily="34" charset="0"/>
                <a:cs typeface="Calibri" panose="020F0502020204030204" pitchFamily="34" charset="0"/>
              </a:rPr>
              <a:t>veniam</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quis</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nostrud</a:t>
            </a:r>
            <a:r>
              <a:rPr lang="en-US" sz="1300" dirty="0">
                <a:solidFill>
                  <a:schemeClr val="accent1"/>
                </a:solidFill>
                <a:latin typeface="Calibri" panose="020F0502020204030204" pitchFamily="34" charset="0"/>
                <a:cs typeface="Calibri" panose="020F0502020204030204" pitchFamily="34" charset="0"/>
              </a:rPr>
              <a:t> exercitation </a:t>
            </a:r>
            <a:r>
              <a:rPr lang="en-US" sz="1300" dirty="0" err="1">
                <a:solidFill>
                  <a:schemeClr val="accent1"/>
                </a:solidFill>
                <a:latin typeface="Calibri" panose="020F0502020204030204" pitchFamily="34" charset="0"/>
                <a:cs typeface="Calibri" panose="020F0502020204030204" pitchFamily="34" charset="0"/>
              </a:rPr>
              <a:t>ullamco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laboris</a:t>
            </a:r>
            <a:r>
              <a:rPr lang="en-US" sz="1300" dirty="0">
                <a:solidFill>
                  <a:schemeClr val="accent1"/>
                </a:solidFill>
                <a:latin typeface="Calibri" panose="020F0502020204030204" pitchFamily="34" charset="0"/>
                <a:cs typeface="Calibri" panose="020F0502020204030204" pitchFamily="34" charset="0"/>
              </a:rPr>
              <a:t> nisi </a:t>
            </a:r>
            <a:r>
              <a:rPr lang="en-US" sz="1300" dirty="0" err="1">
                <a:solidFill>
                  <a:schemeClr val="accent1"/>
                </a:solidFill>
                <a:latin typeface="Calibri" panose="020F0502020204030204" pitchFamily="34" charset="0"/>
                <a:cs typeface="Calibri" panose="020F0502020204030204" pitchFamily="34" charset="0"/>
              </a:rPr>
              <a:t>ut</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aliquip</a:t>
            </a:r>
            <a:r>
              <a:rPr lang="en-US" sz="1300" dirty="0">
                <a:solidFill>
                  <a:schemeClr val="accent1"/>
                </a:solidFill>
                <a:latin typeface="Calibri" panose="020F0502020204030204" pitchFamily="34" charset="0"/>
                <a:cs typeface="Calibri" panose="020F0502020204030204" pitchFamily="34" charset="0"/>
              </a:rPr>
              <a:t> ex </a:t>
            </a:r>
            <a:r>
              <a:rPr lang="en-US" sz="1300" dirty="0" err="1">
                <a:solidFill>
                  <a:schemeClr val="accent1"/>
                </a:solidFill>
                <a:latin typeface="Calibri" panose="020F0502020204030204" pitchFamily="34" charset="0"/>
                <a:cs typeface="Calibri" panose="020F0502020204030204" pitchFamily="34" charset="0"/>
              </a:rPr>
              <a:t>ea</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commodo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consequat</a:t>
            </a:r>
            <a:r>
              <a:rPr lang="en-US" sz="1300" dirty="0">
                <a:solidFill>
                  <a:schemeClr val="accent1"/>
                </a:solidFill>
                <a:latin typeface="Calibri" panose="020F0502020204030204" pitchFamily="34" charset="0"/>
                <a:cs typeface="Calibri" panose="020F0502020204030204" pitchFamily="34" charset="0"/>
              </a:rPr>
              <a:t>.</a:t>
            </a:r>
          </a:p>
          <a:p>
            <a:pPr marL="350837" lvl="0" indent="-285750">
              <a:lnSpc>
                <a:spcPct val="114000"/>
              </a:lnSpc>
              <a:spcBef>
                <a:spcPct val="0"/>
              </a:spcBef>
              <a:spcAft>
                <a:spcPts val="800"/>
              </a:spcAft>
              <a:buClr>
                <a:schemeClr val="accent1"/>
              </a:buClr>
              <a:buFont typeface="Wingdings" pitchFamily="2" charset="2"/>
              <a:buChar char="§"/>
            </a:pPr>
            <a:r>
              <a:rPr lang="en-US" sz="1300" dirty="0">
                <a:solidFill>
                  <a:schemeClr val="accent1"/>
                </a:solidFill>
                <a:latin typeface="Calibri" panose="020F0502020204030204" pitchFamily="34" charset="0"/>
                <a:cs typeface="Calibri" panose="020F0502020204030204" pitchFamily="34" charset="0"/>
              </a:rPr>
              <a:t>Bullet Text (Calibri Regular 13pt) Ut </a:t>
            </a:r>
            <a:r>
              <a:rPr lang="en-US" sz="1300" dirty="0" err="1">
                <a:solidFill>
                  <a:schemeClr val="accent1"/>
                </a:solidFill>
                <a:latin typeface="Calibri" panose="020F0502020204030204" pitchFamily="34" charset="0"/>
                <a:cs typeface="Calibri" panose="020F0502020204030204" pitchFamily="34" charset="0"/>
              </a:rPr>
              <a:t>enim</a:t>
            </a:r>
            <a:r>
              <a:rPr lang="en-US" sz="1300" dirty="0">
                <a:solidFill>
                  <a:schemeClr val="accent1"/>
                </a:solidFill>
                <a:latin typeface="Calibri" panose="020F0502020204030204" pitchFamily="34" charset="0"/>
                <a:cs typeface="Calibri" panose="020F0502020204030204" pitchFamily="34" charset="0"/>
              </a:rPr>
              <a:t> ad minim </a:t>
            </a:r>
            <a:r>
              <a:rPr lang="en-US" sz="1300" dirty="0" err="1">
                <a:solidFill>
                  <a:schemeClr val="accent1"/>
                </a:solidFill>
                <a:latin typeface="Calibri" panose="020F0502020204030204" pitchFamily="34" charset="0"/>
                <a:cs typeface="Calibri" panose="020F0502020204030204" pitchFamily="34" charset="0"/>
              </a:rPr>
              <a:t>veniam</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quis</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nostrud</a:t>
            </a:r>
            <a:r>
              <a:rPr lang="en-US" sz="1300" dirty="0">
                <a:solidFill>
                  <a:schemeClr val="accent1"/>
                </a:solidFill>
                <a:latin typeface="Calibri" panose="020F0502020204030204" pitchFamily="34" charset="0"/>
                <a:cs typeface="Calibri" panose="020F0502020204030204" pitchFamily="34" charset="0"/>
              </a:rPr>
              <a:t> exercitation </a:t>
            </a:r>
            <a:r>
              <a:rPr lang="en-US" sz="1300" dirty="0" err="1">
                <a:solidFill>
                  <a:schemeClr val="accent1"/>
                </a:solidFill>
                <a:latin typeface="Calibri" panose="020F0502020204030204" pitchFamily="34" charset="0"/>
                <a:cs typeface="Calibri" panose="020F0502020204030204" pitchFamily="34" charset="0"/>
              </a:rPr>
              <a:t>ullamco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laboris</a:t>
            </a:r>
            <a:r>
              <a:rPr lang="en-US" sz="1300" dirty="0">
                <a:solidFill>
                  <a:schemeClr val="accent1"/>
                </a:solidFill>
                <a:latin typeface="Calibri" panose="020F0502020204030204" pitchFamily="34" charset="0"/>
                <a:cs typeface="Calibri" panose="020F0502020204030204" pitchFamily="34" charset="0"/>
              </a:rPr>
              <a:t> nisi </a:t>
            </a:r>
            <a:r>
              <a:rPr lang="en-US" sz="1300" dirty="0" err="1">
                <a:solidFill>
                  <a:schemeClr val="accent1"/>
                </a:solidFill>
                <a:latin typeface="Calibri" panose="020F0502020204030204" pitchFamily="34" charset="0"/>
                <a:cs typeface="Calibri" panose="020F0502020204030204" pitchFamily="34" charset="0"/>
              </a:rPr>
              <a:t>ut</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aliquip</a:t>
            </a:r>
            <a:r>
              <a:rPr lang="en-US" sz="1300" dirty="0">
                <a:solidFill>
                  <a:schemeClr val="accent1"/>
                </a:solidFill>
                <a:latin typeface="Calibri" panose="020F0502020204030204" pitchFamily="34" charset="0"/>
                <a:cs typeface="Calibri" panose="020F0502020204030204" pitchFamily="34" charset="0"/>
              </a:rPr>
              <a:t> ex </a:t>
            </a:r>
            <a:r>
              <a:rPr lang="en-US" sz="1300" dirty="0" err="1">
                <a:solidFill>
                  <a:schemeClr val="accent1"/>
                </a:solidFill>
                <a:latin typeface="Calibri" panose="020F0502020204030204" pitchFamily="34" charset="0"/>
                <a:cs typeface="Calibri" panose="020F0502020204030204" pitchFamily="34" charset="0"/>
              </a:rPr>
              <a:t>ea</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commodo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consequat</a:t>
            </a:r>
            <a:r>
              <a:rPr lang="en-US" sz="1300" dirty="0">
                <a:solidFill>
                  <a:schemeClr val="accent1"/>
                </a:solidFill>
                <a:latin typeface="Calibri" panose="020F0502020204030204" pitchFamily="34" charset="0"/>
                <a:cs typeface="Calibri" panose="020F0502020204030204" pitchFamily="34" charset="0"/>
              </a:rPr>
              <a:t>.</a:t>
            </a:r>
          </a:p>
        </p:txBody>
      </p:sp>
      <p:sp>
        <p:nvSpPr>
          <p:cNvPr id="27" name="Text Placeholder 26">
            <a:extLst>
              <a:ext uri="{FF2B5EF4-FFF2-40B4-BE49-F238E27FC236}">
                <a16:creationId xmlns:a16="http://schemas.microsoft.com/office/drawing/2014/main" id="{A82B08E0-9BB0-4440-957A-7F97F427F460}"/>
              </a:ext>
            </a:extLst>
          </p:cNvPr>
          <p:cNvSpPr>
            <a:spLocks noGrp="1"/>
          </p:cNvSpPr>
          <p:nvPr>
            <p:ph type="body" sz="quarter" idx="17" hasCustomPrompt="1"/>
          </p:nvPr>
        </p:nvSpPr>
        <p:spPr>
          <a:xfrm>
            <a:off x="8133617" y="635805"/>
            <a:ext cx="3536950" cy="248115"/>
          </a:xfrm>
        </p:spPr>
        <p:txBody>
          <a:bodyPr vert="horz" lIns="0" tIns="0" rIns="0" bIns="0" rtlCol="0" anchor="t">
            <a:noAutofit/>
          </a:bodyPr>
          <a:lstStyle>
            <a:lvl1pPr marL="0" indent="0">
              <a:buNone/>
              <a:defRPr lang="en-US" sz="1200" spc="50" dirty="0">
                <a:solidFill>
                  <a:schemeClr val="bg1"/>
                </a:solidFill>
                <a:latin typeface="Calibri" panose="020F0502020204030204" pitchFamily="34" charset="0"/>
                <a:ea typeface="+mj-ea"/>
                <a:cs typeface="Calibri" panose="020F0502020204030204" pitchFamily="34" charset="0"/>
              </a:defRPr>
            </a:lvl1pPr>
          </a:lstStyle>
          <a:p>
            <a:pPr marL="0" lvl="0">
              <a:spcBef>
                <a:spcPct val="0"/>
              </a:spcBef>
            </a:pPr>
            <a:r>
              <a:rPr lang="en-US" sz="1200" spc="50" dirty="0">
                <a:solidFill>
                  <a:schemeClr val="bg1"/>
                </a:solidFill>
                <a:latin typeface="Calibri" panose="020F0502020204030204" pitchFamily="34" charset="0"/>
                <a:cs typeface="Calibri" panose="020F0502020204030204" pitchFamily="34" charset="0"/>
              </a:rPr>
              <a:t>NOTATION HEADING (Calibri Light 12pt)</a:t>
            </a:r>
          </a:p>
        </p:txBody>
      </p:sp>
      <p:sp>
        <p:nvSpPr>
          <p:cNvPr id="29" name="Text Placeholder 28">
            <a:extLst>
              <a:ext uri="{FF2B5EF4-FFF2-40B4-BE49-F238E27FC236}">
                <a16:creationId xmlns:a16="http://schemas.microsoft.com/office/drawing/2014/main" id="{CF92E7C6-33B8-B54B-8850-A3D895D69F5D}"/>
              </a:ext>
            </a:extLst>
          </p:cNvPr>
          <p:cNvSpPr>
            <a:spLocks noGrp="1"/>
          </p:cNvSpPr>
          <p:nvPr>
            <p:ph type="body" sz="quarter" idx="18" hasCustomPrompt="1"/>
          </p:nvPr>
        </p:nvSpPr>
        <p:spPr>
          <a:xfrm>
            <a:off x="8131980" y="988011"/>
            <a:ext cx="3536949" cy="2052637"/>
          </a:xfrm>
        </p:spPr>
        <p:txBody>
          <a:bodyPr vert="horz" lIns="0" tIns="0" rIns="0" bIns="0" rtlCol="0" anchor="t" anchorCtr="0">
            <a:noAutofit/>
          </a:bodyPr>
          <a:lstStyle>
            <a:lvl1pPr marL="0" indent="0">
              <a:lnSpc>
                <a:spcPct val="112000"/>
              </a:lnSpc>
              <a:buNone/>
              <a:defRPr lang="en-US" sz="1400" dirty="0">
                <a:solidFill>
                  <a:schemeClr val="bg1">
                    <a:alpha val="70000"/>
                  </a:schemeClr>
                </a:solidFill>
                <a:latin typeface="+mj-lt"/>
                <a:ea typeface="+mj-ea"/>
                <a:cs typeface="+mj-cs"/>
              </a:defRPr>
            </a:lvl1pPr>
          </a:lstStyle>
          <a:p>
            <a:pPr marL="57150" lvl="0" indent="-285750">
              <a:lnSpc>
                <a:spcPct val="113000"/>
              </a:lnSpc>
              <a:spcBef>
                <a:spcPct val="0"/>
              </a:spcBef>
            </a:pPr>
            <a:r>
              <a:rPr lang="en-US" sz="1400" dirty="0">
                <a:solidFill>
                  <a:schemeClr val="bg1">
                    <a:alpha val="70000"/>
                  </a:schemeClr>
                </a:solidFill>
              </a:rPr>
              <a:t>Notation Text (Calibri Light 14pt) Lorem ipsum dolor sit </a:t>
            </a:r>
            <a:r>
              <a:rPr lang="en-US" sz="1400" dirty="0" err="1">
                <a:solidFill>
                  <a:schemeClr val="bg1">
                    <a:alpha val="70000"/>
                  </a:schemeClr>
                </a:solidFill>
              </a:rPr>
              <a:t>amet</a:t>
            </a:r>
            <a:r>
              <a:rPr lang="en-US" sz="1400" dirty="0">
                <a:solidFill>
                  <a:schemeClr val="bg1">
                    <a:alpha val="70000"/>
                  </a:schemeClr>
                </a:solidFill>
              </a:rPr>
              <a:t>, </a:t>
            </a:r>
            <a:r>
              <a:rPr lang="en-US" sz="1400" dirty="0" err="1">
                <a:solidFill>
                  <a:schemeClr val="bg1">
                    <a:alpha val="70000"/>
                  </a:schemeClr>
                </a:solidFill>
              </a:rPr>
              <a:t>consectetur</a:t>
            </a:r>
            <a:r>
              <a:rPr lang="en-US" sz="1400" dirty="0">
                <a:solidFill>
                  <a:schemeClr val="bg1">
                    <a:alpha val="70000"/>
                  </a:schemeClr>
                </a:solidFill>
              </a:rPr>
              <a:t> </a:t>
            </a:r>
            <a:r>
              <a:rPr lang="en-US" sz="1400" dirty="0" err="1">
                <a:solidFill>
                  <a:schemeClr val="bg1">
                    <a:alpha val="70000"/>
                  </a:schemeClr>
                </a:solidFill>
              </a:rPr>
              <a:t>adipiscing</a:t>
            </a:r>
            <a:r>
              <a:rPr lang="en-US" sz="1400" dirty="0">
                <a:solidFill>
                  <a:schemeClr val="bg1">
                    <a:alpha val="70000"/>
                  </a:schemeClr>
                </a:solidFill>
              </a:rPr>
              <a:t> </a:t>
            </a:r>
            <a:r>
              <a:rPr lang="en-US" sz="1400" dirty="0" err="1">
                <a:solidFill>
                  <a:schemeClr val="bg1">
                    <a:alpha val="70000"/>
                  </a:schemeClr>
                </a:solidFill>
              </a:rPr>
              <a:t>elit</a:t>
            </a:r>
            <a:r>
              <a:rPr lang="en-US" sz="1400" dirty="0">
                <a:solidFill>
                  <a:schemeClr val="bg1">
                    <a:alpha val="70000"/>
                  </a:schemeClr>
                </a:solidFill>
              </a:rPr>
              <a:t>, </a:t>
            </a:r>
            <a:r>
              <a:rPr lang="en-US" sz="1400" dirty="0" err="1">
                <a:solidFill>
                  <a:schemeClr val="bg1">
                    <a:alpha val="70000"/>
                  </a:schemeClr>
                </a:solidFill>
              </a:rPr>
              <a:t>sed</a:t>
            </a:r>
            <a:r>
              <a:rPr lang="en-US" sz="1400" dirty="0">
                <a:solidFill>
                  <a:schemeClr val="bg1">
                    <a:alpha val="70000"/>
                  </a:schemeClr>
                </a:solidFill>
              </a:rPr>
              <a:t> do </a:t>
            </a:r>
            <a:r>
              <a:rPr lang="en-US" sz="1400" dirty="0" err="1">
                <a:solidFill>
                  <a:schemeClr val="bg1">
                    <a:alpha val="70000"/>
                  </a:schemeClr>
                </a:solidFill>
              </a:rPr>
              <a:t>eiusmod</a:t>
            </a:r>
            <a:r>
              <a:rPr lang="en-US" sz="1400" dirty="0">
                <a:solidFill>
                  <a:schemeClr val="bg1">
                    <a:alpha val="70000"/>
                  </a:schemeClr>
                </a:solidFill>
              </a:rPr>
              <a:t> </a:t>
            </a:r>
            <a:r>
              <a:rPr lang="en-US" sz="1400" dirty="0" err="1">
                <a:solidFill>
                  <a:schemeClr val="bg1">
                    <a:alpha val="70000"/>
                  </a:schemeClr>
                </a:solidFill>
              </a:rPr>
              <a:t>tempor</a:t>
            </a:r>
            <a:r>
              <a:rPr lang="en-US" sz="1400" dirty="0">
                <a:solidFill>
                  <a:schemeClr val="bg1">
                    <a:alpha val="70000"/>
                  </a:schemeClr>
                </a:solidFill>
              </a:rPr>
              <a:t> </a:t>
            </a:r>
            <a:r>
              <a:rPr lang="en-US" sz="1400" dirty="0" err="1">
                <a:solidFill>
                  <a:schemeClr val="bg1">
                    <a:alpha val="70000"/>
                  </a:schemeClr>
                </a:solidFill>
              </a:rPr>
              <a:t>incididunt</a:t>
            </a:r>
            <a:r>
              <a:rPr lang="en-US" sz="1400" dirty="0">
                <a:solidFill>
                  <a:schemeClr val="bg1">
                    <a:alpha val="70000"/>
                  </a:schemeClr>
                </a:solidFill>
              </a:rPr>
              <a:t> </a:t>
            </a:r>
            <a:r>
              <a:rPr lang="en-US" sz="1400" dirty="0" err="1">
                <a:solidFill>
                  <a:schemeClr val="bg1">
                    <a:alpha val="70000"/>
                  </a:schemeClr>
                </a:solidFill>
              </a:rPr>
              <a:t>ut</a:t>
            </a:r>
            <a:r>
              <a:rPr lang="en-US" sz="1400" dirty="0">
                <a:solidFill>
                  <a:schemeClr val="bg1">
                    <a:alpha val="70000"/>
                  </a:schemeClr>
                </a:solidFill>
              </a:rPr>
              <a:t> </a:t>
            </a:r>
            <a:r>
              <a:rPr lang="en-US" sz="1400" dirty="0" err="1">
                <a:solidFill>
                  <a:schemeClr val="bg1">
                    <a:alpha val="70000"/>
                  </a:schemeClr>
                </a:solidFill>
              </a:rPr>
              <a:t>labore</a:t>
            </a:r>
            <a:r>
              <a:rPr lang="en-US" sz="1400" dirty="0">
                <a:solidFill>
                  <a:schemeClr val="bg1">
                    <a:alpha val="70000"/>
                  </a:schemeClr>
                </a:solidFill>
              </a:rPr>
              <a:t> et dolore magna </a:t>
            </a:r>
            <a:r>
              <a:rPr lang="en-US" sz="1400" dirty="0" err="1">
                <a:solidFill>
                  <a:schemeClr val="bg1">
                    <a:alpha val="70000"/>
                  </a:schemeClr>
                </a:solidFill>
              </a:rPr>
              <a:t>aliqua</a:t>
            </a:r>
            <a:r>
              <a:rPr lang="en-US" sz="1400" dirty="0">
                <a:solidFill>
                  <a:schemeClr val="bg1">
                    <a:alpha val="70000"/>
                  </a:schemeClr>
                </a:solidFill>
              </a:rPr>
              <a:t>. Ut </a:t>
            </a:r>
            <a:r>
              <a:rPr lang="en-US" sz="1400" dirty="0" err="1">
                <a:solidFill>
                  <a:schemeClr val="bg1">
                    <a:alpha val="70000"/>
                  </a:schemeClr>
                </a:solidFill>
              </a:rPr>
              <a:t>enim</a:t>
            </a:r>
            <a:r>
              <a:rPr lang="en-US" sz="1400" dirty="0">
                <a:solidFill>
                  <a:schemeClr val="bg1">
                    <a:alpha val="70000"/>
                  </a:schemeClr>
                </a:solidFill>
              </a:rPr>
              <a:t> ad minim </a:t>
            </a:r>
            <a:r>
              <a:rPr lang="en-US" sz="1400" dirty="0" err="1">
                <a:solidFill>
                  <a:schemeClr val="bg1">
                    <a:alpha val="70000"/>
                  </a:schemeClr>
                </a:solidFill>
              </a:rPr>
              <a:t>veniam</a:t>
            </a:r>
            <a:r>
              <a:rPr lang="en-US" sz="1400" dirty="0">
                <a:solidFill>
                  <a:schemeClr val="bg1">
                    <a:alpha val="70000"/>
                  </a:schemeClr>
                </a:solidFill>
              </a:rPr>
              <a:t>, </a:t>
            </a:r>
            <a:r>
              <a:rPr lang="en-US" sz="1400" dirty="0" err="1">
                <a:solidFill>
                  <a:schemeClr val="bg1">
                    <a:alpha val="70000"/>
                  </a:schemeClr>
                </a:solidFill>
              </a:rPr>
              <a:t>quis</a:t>
            </a:r>
            <a:r>
              <a:rPr lang="en-US" sz="1400" dirty="0">
                <a:solidFill>
                  <a:schemeClr val="bg1">
                    <a:alpha val="70000"/>
                  </a:schemeClr>
                </a:solidFill>
              </a:rPr>
              <a:t> </a:t>
            </a:r>
            <a:r>
              <a:rPr lang="en-US" sz="1400" dirty="0" err="1">
                <a:solidFill>
                  <a:schemeClr val="bg1">
                    <a:alpha val="70000"/>
                  </a:schemeClr>
                </a:solidFill>
              </a:rPr>
              <a:t>nostrud</a:t>
            </a:r>
            <a:r>
              <a:rPr lang="en-US" sz="1400" dirty="0">
                <a:solidFill>
                  <a:schemeClr val="bg1">
                    <a:alpha val="70000"/>
                  </a:schemeClr>
                </a:solidFill>
              </a:rPr>
              <a:t> exercitation </a:t>
            </a:r>
            <a:r>
              <a:rPr lang="en-US" sz="1400" dirty="0" err="1">
                <a:solidFill>
                  <a:schemeClr val="bg1">
                    <a:alpha val="70000"/>
                  </a:schemeClr>
                </a:solidFill>
              </a:rPr>
              <a:t>ullamco</a:t>
            </a:r>
            <a:r>
              <a:rPr lang="en-US" sz="1400" dirty="0">
                <a:solidFill>
                  <a:schemeClr val="bg1">
                    <a:alpha val="70000"/>
                  </a:schemeClr>
                </a:solidFill>
              </a:rPr>
              <a:t> </a:t>
            </a:r>
            <a:r>
              <a:rPr lang="en-US" sz="1400" dirty="0" err="1">
                <a:solidFill>
                  <a:schemeClr val="bg1">
                    <a:alpha val="70000"/>
                  </a:schemeClr>
                </a:solidFill>
              </a:rPr>
              <a:t>laboris</a:t>
            </a:r>
            <a:endParaRPr lang="en-US" sz="1400" dirty="0">
              <a:solidFill>
                <a:schemeClr val="bg1">
                  <a:alpha val="70000"/>
                </a:schemeClr>
              </a:solidFill>
            </a:endParaRPr>
          </a:p>
        </p:txBody>
      </p:sp>
    </p:spTree>
    <p:extLst>
      <p:ext uri="{BB962C8B-B14F-4D97-AF65-F5344CB8AC3E}">
        <p14:creationId xmlns:p14="http://schemas.microsoft.com/office/powerpoint/2010/main" val="3695926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A00DA4-A1E2-E843-A165-AD6F5001D80A}"/>
              </a:ext>
            </a:extLst>
          </p:cNvPr>
          <p:cNvSpPr/>
          <p:nvPr userDrawn="1"/>
        </p:nvSpPr>
        <p:spPr>
          <a:xfrm>
            <a:off x="0" y="0"/>
            <a:ext cx="12192000"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199A295-4E2C-C949-839E-9361C882D7BB}"/>
              </a:ext>
            </a:extLst>
          </p:cNvPr>
          <p:cNvPicPr>
            <a:picLocks noChangeAspect="1"/>
          </p:cNvPicPr>
          <p:nvPr userDrawn="1"/>
        </p:nvPicPr>
        <p:blipFill>
          <a:blip r:embed="rId2">
            <a:alphaModFix amt="5000"/>
          </a:blip>
          <a:stretch>
            <a:fillRect/>
          </a:stretch>
        </p:blipFill>
        <p:spPr>
          <a:xfrm>
            <a:off x="4841390" y="0"/>
            <a:ext cx="7350610" cy="6851388"/>
          </a:xfrm>
          <a:prstGeom prst="rect">
            <a:avLst/>
          </a:prstGeom>
        </p:spPr>
      </p:pic>
      <p:pic>
        <p:nvPicPr>
          <p:cNvPr id="3" name="Picture 2">
            <a:extLst>
              <a:ext uri="{FF2B5EF4-FFF2-40B4-BE49-F238E27FC236}">
                <a16:creationId xmlns:a16="http://schemas.microsoft.com/office/drawing/2014/main" id="{B26BFD69-545F-D943-8FA5-E407A951801F}"/>
              </a:ext>
            </a:extLst>
          </p:cNvPr>
          <p:cNvPicPr>
            <a:picLocks noChangeAspect="1"/>
          </p:cNvPicPr>
          <p:nvPr userDrawn="1"/>
        </p:nvPicPr>
        <p:blipFill>
          <a:blip r:embed="rId3">
            <a:alphaModFix amt="4000"/>
          </a:blip>
          <a:stretch>
            <a:fillRect/>
          </a:stretch>
        </p:blipFill>
        <p:spPr>
          <a:xfrm>
            <a:off x="7904136" y="-6612"/>
            <a:ext cx="4287864" cy="6864040"/>
          </a:xfrm>
          <a:prstGeom prst="rect">
            <a:avLst/>
          </a:prstGeom>
        </p:spPr>
      </p:pic>
      <p:sp>
        <p:nvSpPr>
          <p:cNvPr id="9" name="Oval 8">
            <a:extLst>
              <a:ext uri="{FF2B5EF4-FFF2-40B4-BE49-F238E27FC236}">
                <a16:creationId xmlns:a16="http://schemas.microsoft.com/office/drawing/2014/main" id="{AEA771B1-F346-F441-B6E9-EAAECB4A03AF}"/>
              </a:ext>
            </a:extLst>
          </p:cNvPr>
          <p:cNvSpPr/>
          <p:nvPr userDrawn="1"/>
        </p:nvSpPr>
        <p:spPr>
          <a:xfrm>
            <a:off x="-2854218" y="-940272"/>
            <a:ext cx="10506094" cy="10506094"/>
          </a:xfrm>
          <a:prstGeom prst="ellipse">
            <a:avLst/>
          </a:prstGeom>
          <a:gradFill flip="none" rotWithShape="1">
            <a:gsLst>
              <a:gs pos="0">
                <a:schemeClr val="bg1">
                  <a:alpha val="10000"/>
                </a:schemeClr>
              </a:gs>
              <a:gs pos="6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813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A00DA4-A1E2-E843-A165-AD6F5001D80A}"/>
              </a:ext>
            </a:extLst>
          </p:cNvPr>
          <p:cNvSpPr/>
          <p:nvPr userDrawn="1"/>
        </p:nvSpPr>
        <p:spPr>
          <a:xfrm>
            <a:off x="0" y="0"/>
            <a:ext cx="12192000" cy="6858000"/>
          </a:xfrm>
          <a:prstGeom prst="rect">
            <a:avLst/>
          </a:prstGeom>
          <a:solidFill>
            <a:srgbClr val="008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B45D3D3-CF8F-A84D-91E1-2834996F92EB}"/>
              </a:ext>
            </a:extLst>
          </p:cNvPr>
          <p:cNvPicPr>
            <a:picLocks noChangeAspect="1"/>
          </p:cNvPicPr>
          <p:nvPr userDrawn="1"/>
        </p:nvPicPr>
        <p:blipFill>
          <a:blip r:embed="rId2">
            <a:alphaModFix amt="5000"/>
          </a:blip>
          <a:stretch>
            <a:fillRect/>
          </a:stretch>
        </p:blipFill>
        <p:spPr>
          <a:xfrm>
            <a:off x="4834296" y="-5259"/>
            <a:ext cx="7357704" cy="6858000"/>
          </a:xfrm>
          <a:prstGeom prst="rect">
            <a:avLst/>
          </a:prstGeom>
        </p:spPr>
      </p:pic>
      <p:pic>
        <p:nvPicPr>
          <p:cNvPr id="3" name="Picture 2">
            <a:extLst>
              <a:ext uri="{FF2B5EF4-FFF2-40B4-BE49-F238E27FC236}">
                <a16:creationId xmlns:a16="http://schemas.microsoft.com/office/drawing/2014/main" id="{C24B4510-FF7D-5746-A31F-E4BA3D43D216}"/>
              </a:ext>
            </a:extLst>
          </p:cNvPr>
          <p:cNvPicPr>
            <a:picLocks noChangeAspect="1"/>
          </p:cNvPicPr>
          <p:nvPr userDrawn="1"/>
        </p:nvPicPr>
        <p:blipFill>
          <a:blip r:embed="rId3">
            <a:alphaModFix amt="4000"/>
          </a:blip>
          <a:stretch>
            <a:fillRect/>
          </a:stretch>
        </p:blipFill>
        <p:spPr>
          <a:xfrm>
            <a:off x="7911885" y="0"/>
            <a:ext cx="4280115" cy="6851636"/>
          </a:xfrm>
          <a:prstGeom prst="rect">
            <a:avLst/>
          </a:prstGeom>
        </p:spPr>
      </p:pic>
      <p:sp>
        <p:nvSpPr>
          <p:cNvPr id="10" name="Oval 9">
            <a:extLst>
              <a:ext uri="{FF2B5EF4-FFF2-40B4-BE49-F238E27FC236}">
                <a16:creationId xmlns:a16="http://schemas.microsoft.com/office/drawing/2014/main" id="{3A1DA210-8478-2F4F-860F-742CA9575FB4}"/>
              </a:ext>
            </a:extLst>
          </p:cNvPr>
          <p:cNvSpPr/>
          <p:nvPr userDrawn="1"/>
        </p:nvSpPr>
        <p:spPr>
          <a:xfrm>
            <a:off x="-2854218" y="-932523"/>
            <a:ext cx="10506094" cy="10506094"/>
          </a:xfrm>
          <a:prstGeom prst="ellipse">
            <a:avLst/>
          </a:prstGeom>
          <a:gradFill flip="none" rotWithShape="1">
            <a:gsLst>
              <a:gs pos="0">
                <a:schemeClr val="bg1">
                  <a:alpha val="10000"/>
                </a:schemeClr>
              </a:gs>
              <a:gs pos="6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7792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A00DA4-A1E2-E843-A165-AD6F5001D80A}"/>
              </a:ext>
            </a:extLst>
          </p:cNvPr>
          <p:cNvSpPr/>
          <p:nvPr userDrawn="1"/>
        </p:nvSpPr>
        <p:spPr>
          <a:xfrm>
            <a:off x="0" y="0"/>
            <a:ext cx="12192000" cy="6858000"/>
          </a:xfrm>
          <a:prstGeom prst="rect">
            <a:avLst/>
          </a:prstGeom>
          <a:solidFill>
            <a:srgbClr val="FF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5F22CF8-0F95-B546-9210-84E8F8A7C063}"/>
              </a:ext>
            </a:extLst>
          </p:cNvPr>
          <p:cNvSpPr/>
          <p:nvPr userDrawn="1"/>
        </p:nvSpPr>
        <p:spPr>
          <a:xfrm>
            <a:off x="-2854218" y="-924774"/>
            <a:ext cx="10506094" cy="10506094"/>
          </a:xfrm>
          <a:prstGeom prst="ellipse">
            <a:avLst/>
          </a:prstGeom>
          <a:gradFill flip="none" rotWithShape="1">
            <a:gsLst>
              <a:gs pos="0">
                <a:schemeClr val="bg1">
                  <a:alpha val="10000"/>
                </a:schemeClr>
              </a:gs>
              <a:gs pos="6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3424861-94EC-424F-8C1D-6768E90A4875}"/>
              </a:ext>
            </a:extLst>
          </p:cNvPr>
          <p:cNvPicPr>
            <a:picLocks noChangeAspect="1"/>
          </p:cNvPicPr>
          <p:nvPr userDrawn="1"/>
        </p:nvPicPr>
        <p:blipFill>
          <a:blip r:embed="rId2">
            <a:alphaModFix amt="5000"/>
          </a:blip>
          <a:stretch>
            <a:fillRect/>
          </a:stretch>
        </p:blipFill>
        <p:spPr>
          <a:xfrm>
            <a:off x="4797657" y="0"/>
            <a:ext cx="7374934" cy="6874060"/>
          </a:xfrm>
          <a:prstGeom prst="rect">
            <a:avLst/>
          </a:prstGeom>
        </p:spPr>
      </p:pic>
      <p:pic>
        <p:nvPicPr>
          <p:cNvPr id="3" name="Picture 2">
            <a:extLst>
              <a:ext uri="{FF2B5EF4-FFF2-40B4-BE49-F238E27FC236}">
                <a16:creationId xmlns:a16="http://schemas.microsoft.com/office/drawing/2014/main" id="{052E789A-940C-B843-9709-687E53E7997C}"/>
              </a:ext>
            </a:extLst>
          </p:cNvPr>
          <p:cNvPicPr>
            <a:picLocks noChangeAspect="1"/>
          </p:cNvPicPr>
          <p:nvPr userDrawn="1"/>
        </p:nvPicPr>
        <p:blipFill>
          <a:blip r:embed="rId3">
            <a:alphaModFix amt="4000"/>
          </a:blip>
          <a:stretch>
            <a:fillRect/>
          </a:stretch>
        </p:blipFill>
        <p:spPr>
          <a:xfrm>
            <a:off x="7900297" y="0"/>
            <a:ext cx="4291703" cy="6870186"/>
          </a:xfrm>
          <a:prstGeom prst="rect">
            <a:avLst/>
          </a:prstGeom>
        </p:spPr>
      </p:pic>
    </p:spTree>
    <p:extLst>
      <p:ext uri="{BB962C8B-B14F-4D97-AF65-F5344CB8AC3E}">
        <p14:creationId xmlns:p14="http://schemas.microsoft.com/office/powerpoint/2010/main" val="4198071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7268E59-877E-0944-9C9A-73199BF16166}"/>
              </a:ext>
            </a:extLst>
          </p:cNvPr>
          <p:cNvSpPr/>
          <p:nvPr userDrawn="1"/>
        </p:nvSpPr>
        <p:spPr>
          <a:xfrm>
            <a:off x="4685655" y="3107421"/>
            <a:ext cx="3316636" cy="968636"/>
          </a:xfrm>
          <a:prstGeom prst="rect">
            <a:avLst/>
          </a:prstGeom>
          <a:solidFill>
            <a:srgbClr val="92929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4AF6914-8A89-A849-9457-ED9C17576482}"/>
              </a:ext>
            </a:extLst>
          </p:cNvPr>
          <p:cNvSpPr/>
          <p:nvPr userDrawn="1"/>
        </p:nvSpPr>
        <p:spPr>
          <a:xfrm>
            <a:off x="813663" y="821411"/>
            <a:ext cx="922149" cy="922149"/>
          </a:xfrm>
          <a:prstGeom prst="rect">
            <a:avLst/>
          </a:prstGeom>
          <a:solidFill>
            <a:srgbClr val="FF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500CC5F-EDE4-4444-BF15-D33DF0045917}"/>
              </a:ext>
            </a:extLst>
          </p:cNvPr>
          <p:cNvSpPr/>
          <p:nvPr userDrawn="1"/>
        </p:nvSpPr>
        <p:spPr>
          <a:xfrm>
            <a:off x="813663" y="1906293"/>
            <a:ext cx="922149" cy="922149"/>
          </a:xfrm>
          <a:prstGeom prst="rect">
            <a:avLst/>
          </a:prstGeom>
          <a:solidFill>
            <a:srgbClr val="008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505485C-395B-BD4D-A786-267CCE406DA6}"/>
              </a:ext>
            </a:extLst>
          </p:cNvPr>
          <p:cNvSpPr/>
          <p:nvPr userDrawn="1"/>
        </p:nvSpPr>
        <p:spPr>
          <a:xfrm>
            <a:off x="813663" y="2991175"/>
            <a:ext cx="922149" cy="922149"/>
          </a:xfrm>
          <a:prstGeom prst="rect">
            <a:avLst/>
          </a:prstGeom>
          <a:solidFill>
            <a:srgbClr val="622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F2A7DEB-F7DC-5242-B356-4A05F5B3844B}"/>
              </a:ext>
            </a:extLst>
          </p:cNvPr>
          <p:cNvSpPr/>
          <p:nvPr userDrawn="1"/>
        </p:nvSpPr>
        <p:spPr>
          <a:xfrm>
            <a:off x="813663" y="4076057"/>
            <a:ext cx="922149" cy="922149"/>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7AF785E-45EC-6346-B243-E06F9AD9EC27}"/>
              </a:ext>
            </a:extLst>
          </p:cNvPr>
          <p:cNvSpPr/>
          <p:nvPr userDrawn="1"/>
        </p:nvSpPr>
        <p:spPr>
          <a:xfrm>
            <a:off x="813663" y="5160939"/>
            <a:ext cx="922149" cy="922149"/>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1838DA2-D9C5-7A49-9F2D-1CD16DB9C73D}"/>
              </a:ext>
            </a:extLst>
          </p:cNvPr>
          <p:cNvSpPr/>
          <p:nvPr userDrawn="1"/>
        </p:nvSpPr>
        <p:spPr>
          <a:xfrm>
            <a:off x="1914042" y="821411"/>
            <a:ext cx="922149" cy="922149"/>
          </a:xfrm>
          <a:prstGeom prst="rect">
            <a:avLst/>
          </a:prstGeom>
          <a:solidFill>
            <a:srgbClr val="FF5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9615C45-3BDA-3B45-B1CC-0CEFD5DC46D9}"/>
              </a:ext>
            </a:extLst>
          </p:cNvPr>
          <p:cNvSpPr/>
          <p:nvPr userDrawn="1"/>
        </p:nvSpPr>
        <p:spPr>
          <a:xfrm>
            <a:off x="1914042" y="1906293"/>
            <a:ext cx="922149" cy="922149"/>
          </a:xfrm>
          <a:prstGeom prst="rect">
            <a:avLst/>
          </a:prstGeom>
          <a:solidFill>
            <a:srgbClr val="00839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C935AEB-1D2B-524F-AF85-7290B1BEA263}"/>
              </a:ext>
            </a:extLst>
          </p:cNvPr>
          <p:cNvSpPr/>
          <p:nvPr userDrawn="1"/>
        </p:nvSpPr>
        <p:spPr>
          <a:xfrm>
            <a:off x="1914042" y="2991175"/>
            <a:ext cx="922149" cy="922149"/>
          </a:xfrm>
          <a:prstGeom prst="rect">
            <a:avLst/>
          </a:prstGeom>
          <a:solidFill>
            <a:srgbClr val="6220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14AB023-5A44-9A45-860E-FCDA9E885885}"/>
              </a:ext>
            </a:extLst>
          </p:cNvPr>
          <p:cNvSpPr/>
          <p:nvPr userDrawn="1"/>
        </p:nvSpPr>
        <p:spPr>
          <a:xfrm>
            <a:off x="1914042" y="4076057"/>
            <a:ext cx="922149" cy="922149"/>
          </a:xfrm>
          <a:prstGeom prst="rect">
            <a:avLst/>
          </a:prstGeom>
          <a:solidFill>
            <a:srgbClr val="0033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53C6931-925F-6C4E-BB20-90515FFD474A}"/>
              </a:ext>
            </a:extLst>
          </p:cNvPr>
          <p:cNvSpPr/>
          <p:nvPr userDrawn="1"/>
        </p:nvSpPr>
        <p:spPr>
          <a:xfrm>
            <a:off x="1914042" y="5160939"/>
            <a:ext cx="922149" cy="922149"/>
          </a:xfrm>
          <a:prstGeom prst="rect">
            <a:avLst/>
          </a:prstGeom>
          <a:solidFill>
            <a:srgbClr val="92929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74391BC-3325-2C48-8560-6D83787561FC}"/>
              </a:ext>
            </a:extLst>
          </p:cNvPr>
          <p:cNvSpPr/>
          <p:nvPr userDrawn="1"/>
        </p:nvSpPr>
        <p:spPr>
          <a:xfrm>
            <a:off x="3014421" y="821411"/>
            <a:ext cx="922149" cy="922149"/>
          </a:xfrm>
          <a:prstGeom prst="rect">
            <a:avLst/>
          </a:prstGeom>
          <a:solidFill>
            <a:srgbClr val="FF5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33A5ED1-EB73-8948-9025-391889EDA8CF}"/>
              </a:ext>
            </a:extLst>
          </p:cNvPr>
          <p:cNvSpPr/>
          <p:nvPr userDrawn="1"/>
        </p:nvSpPr>
        <p:spPr>
          <a:xfrm>
            <a:off x="3014421" y="1906293"/>
            <a:ext cx="922149" cy="922149"/>
          </a:xfrm>
          <a:prstGeom prst="rect">
            <a:avLst/>
          </a:prstGeom>
          <a:solidFill>
            <a:srgbClr val="00839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3EDF022-A8F6-2D46-8926-125C842E9DAE}"/>
              </a:ext>
            </a:extLst>
          </p:cNvPr>
          <p:cNvSpPr/>
          <p:nvPr userDrawn="1"/>
        </p:nvSpPr>
        <p:spPr>
          <a:xfrm>
            <a:off x="3014421" y="2991175"/>
            <a:ext cx="922149" cy="922149"/>
          </a:xfrm>
          <a:prstGeom prst="rect">
            <a:avLst/>
          </a:prstGeom>
          <a:solidFill>
            <a:srgbClr val="62206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FD9F446-BDA5-E845-92DD-C65A043AC0A6}"/>
              </a:ext>
            </a:extLst>
          </p:cNvPr>
          <p:cNvSpPr/>
          <p:nvPr userDrawn="1"/>
        </p:nvSpPr>
        <p:spPr>
          <a:xfrm>
            <a:off x="3014421" y="4076057"/>
            <a:ext cx="922149" cy="922149"/>
          </a:xfrm>
          <a:prstGeom prst="rect">
            <a:avLst/>
          </a:prstGeom>
          <a:solidFill>
            <a:srgbClr val="0033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3287A7F4-8A35-2A49-9454-BCE6A21C0F96}"/>
              </a:ext>
            </a:extLst>
          </p:cNvPr>
          <p:cNvSpPr/>
          <p:nvPr userDrawn="1"/>
        </p:nvSpPr>
        <p:spPr>
          <a:xfrm>
            <a:off x="3014421" y="5160939"/>
            <a:ext cx="922149" cy="922149"/>
          </a:xfrm>
          <a:prstGeom prst="rect">
            <a:avLst/>
          </a:prstGeom>
          <a:solidFill>
            <a:srgbClr val="92929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E3240E53-785C-8544-86A5-6D68542288C3}"/>
              </a:ext>
            </a:extLst>
          </p:cNvPr>
          <p:cNvPicPr>
            <a:picLocks noChangeAspect="1"/>
          </p:cNvPicPr>
          <p:nvPr userDrawn="1"/>
        </p:nvPicPr>
        <p:blipFill>
          <a:blip r:embed="rId2"/>
          <a:stretch>
            <a:fillRect/>
          </a:stretch>
        </p:blipFill>
        <p:spPr>
          <a:xfrm>
            <a:off x="4921573" y="821411"/>
            <a:ext cx="2844800" cy="635000"/>
          </a:xfrm>
          <a:prstGeom prst="rect">
            <a:avLst/>
          </a:prstGeom>
        </p:spPr>
      </p:pic>
      <p:pic>
        <p:nvPicPr>
          <p:cNvPr id="35" name="Picture 34">
            <a:extLst>
              <a:ext uri="{FF2B5EF4-FFF2-40B4-BE49-F238E27FC236}">
                <a16:creationId xmlns:a16="http://schemas.microsoft.com/office/drawing/2014/main" id="{5C51859A-1004-364D-8B30-2500F27C0DA2}"/>
              </a:ext>
            </a:extLst>
          </p:cNvPr>
          <p:cNvPicPr>
            <a:picLocks noChangeAspect="1"/>
          </p:cNvPicPr>
          <p:nvPr userDrawn="1"/>
        </p:nvPicPr>
        <p:blipFill>
          <a:blip r:embed="rId3"/>
          <a:stretch>
            <a:fillRect/>
          </a:stretch>
        </p:blipFill>
        <p:spPr>
          <a:xfrm>
            <a:off x="4921573" y="2049867"/>
            <a:ext cx="2844800" cy="635000"/>
          </a:xfrm>
          <a:prstGeom prst="rect">
            <a:avLst/>
          </a:prstGeom>
        </p:spPr>
      </p:pic>
      <p:pic>
        <p:nvPicPr>
          <p:cNvPr id="36" name="Picture 35">
            <a:extLst>
              <a:ext uri="{FF2B5EF4-FFF2-40B4-BE49-F238E27FC236}">
                <a16:creationId xmlns:a16="http://schemas.microsoft.com/office/drawing/2014/main" id="{192146A3-1BEF-8F43-A37F-6F189BA617DD}"/>
              </a:ext>
            </a:extLst>
          </p:cNvPr>
          <p:cNvPicPr>
            <a:picLocks noChangeAspect="1"/>
          </p:cNvPicPr>
          <p:nvPr userDrawn="1"/>
        </p:nvPicPr>
        <p:blipFill>
          <a:blip r:embed="rId4"/>
          <a:stretch>
            <a:fillRect/>
          </a:stretch>
        </p:blipFill>
        <p:spPr>
          <a:xfrm>
            <a:off x="4921573" y="3278323"/>
            <a:ext cx="2844800" cy="635000"/>
          </a:xfrm>
          <a:prstGeom prst="rect">
            <a:avLst/>
          </a:prstGeom>
        </p:spPr>
      </p:pic>
    </p:spTree>
    <p:extLst>
      <p:ext uri="{BB962C8B-B14F-4D97-AF65-F5344CB8AC3E}">
        <p14:creationId xmlns:p14="http://schemas.microsoft.com/office/powerpoint/2010/main" val="1164676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2227-BCF8-8A44-ADD5-DF8CC89122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8FC9EB-F423-5D49-B562-7EE1373A02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05DB88-81D4-444E-B716-BEA55AD2FEA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3E1D91C-78BE-774D-9C90-E94749CF0941}"/>
              </a:ext>
            </a:extLst>
          </p:cNvPr>
          <p:cNvSpPr>
            <a:spLocks noGrp="1"/>
          </p:cNvSpPr>
          <p:nvPr>
            <p:ph type="ftr" sz="quarter" idx="11"/>
          </p:nvPr>
        </p:nvSpPr>
        <p:spPr/>
        <p:txBody>
          <a:bodyPr/>
          <a:lstStyle/>
          <a:p>
            <a:r>
              <a:rPr lang="en-US"/>
              <a:t>Cedar Gate Technologies, LLC.  Proprietary and Confidential Information.  All Rights Reserved.</a:t>
            </a:r>
            <a:endParaRPr lang="en-US" dirty="0"/>
          </a:p>
        </p:txBody>
      </p:sp>
      <p:sp>
        <p:nvSpPr>
          <p:cNvPr id="6" name="Slide Number Placeholder 5">
            <a:extLst>
              <a:ext uri="{FF2B5EF4-FFF2-40B4-BE49-F238E27FC236}">
                <a16:creationId xmlns:a16="http://schemas.microsoft.com/office/drawing/2014/main" id="{0244B6FC-9D73-3F41-88FD-EA54BBA093E6}"/>
              </a:ext>
            </a:extLst>
          </p:cNvPr>
          <p:cNvSpPr>
            <a:spLocks noGrp="1"/>
          </p:cNvSpPr>
          <p:nvPr>
            <p:ph type="sldNum" sz="quarter" idx="12"/>
          </p:nvPr>
        </p:nvSpPr>
        <p:spPr/>
        <p:txBody>
          <a:bodyPr/>
          <a:lstStyle/>
          <a:p>
            <a:fld id="{6EE4AFAB-A01E-A24E-8115-A4056F976297}" type="slidenum">
              <a:rPr lang="en-US" smtClean="0"/>
              <a:t>‹#›</a:t>
            </a:fld>
            <a:endParaRPr lang="en-US" dirty="0"/>
          </a:p>
        </p:txBody>
      </p:sp>
    </p:spTree>
    <p:extLst>
      <p:ext uri="{BB962C8B-B14F-4D97-AF65-F5344CB8AC3E}">
        <p14:creationId xmlns:p14="http://schemas.microsoft.com/office/powerpoint/2010/main" val="43041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B933D-FDC9-9F47-A481-7E6AC7951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F9F315-368B-E045-B7AA-10988C9811CC}"/>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B5333606-0089-414B-9C28-5220F611D417}"/>
              </a:ext>
            </a:extLst>
          </p:cNvPr>
          <p:cNvSpPr>
            <a:spLocks noGrp="1"/>
          </p:cNvSpPr>
          <p:nvPr>
            <p:ph type="ftr" sz="quarter" idx="11"/>
          </p:nvPr>
        </p:nvSpPr>
        <p:spPr/>
        <p:txBody>
          <a:bodyPr/>
          <a:lstStyle/>
          <a:p>
            <a:r>
              <a:rPr lang="en-US"/>
              <a:t>Cedar Gate Technologies, LLC.  Proprietary and Confidential Information.  All Rights Reserved.</a:t>
            </a:r>
            <a:endParaRPr lang="en-US" dirty="0"/>
          </a:p>
        </p:txBody>
      </p:sp>
      <p:sp>
        <p:nvSpPr>
          <p:cNvPr id="5" name="Slide Number Placeholder 4">
            <a:extLst>
              <a:ext uri="{FF2B5EF4-FFF2-40B4-BE49-F238E27FC236}">
                <a16:creationId xmlns:a16="http://schemas.microsoft.com/office/drawing/2014/main" id="{3DF12579-E7D4-954E-90F1-9C07449B3203}"/>
              </a:ext>
            </a:extLst>
          </p:cNvPr>
          <p:cNvSpPr>
            <a:spLocks noGrp="1"/>
          </p:cNvSpPr>
          <p:nvPr>
            <p:ph type="sldNum" sz="quarter" idx="12"/>
          </p:nvPr>
        </p:nvSpPr>
        <p:spPr/>
        <p:txBody>
          <a:bodyPr/>
          <a:lstStyle/>
          <a:p>
            <a:fld id="{6EE4AFAB-A01E-A24E-8115-A4056F976297}" type="slidenum">
              <a:rPr lang="en-US" smtClean="0"/>
              <a:t>‹#›</a:t>
            </a:fld>
            <a:endParaRPr lang="en-US" dirty="0"/>
          </a:p>
        </p:txBody>
      </p:sp>
    </p:spTree>
    <p:extLst>
      <p:ext uri="{BB962C8B-B14F-4D97-AF65-F5344CB8AC3E}">
        <p14:creationId xmlns:p14="http://schemas.microsoft.com/office/powerpoint/2010/main" val="261829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Sidebar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BD6C-7182-7C46-B278-74E8CA90639D}"/>
              </a:ext>
            </a:extLst>
          </p:cNvPr>
          <p:cNvSpPr>
            <a:spLocks noGrp="1"/>
          </p:cNvSpPr>
          <p:nvPr>
            <p:ph type="title" hasCustomPrompt="1"/>
          </p:nvPr>
        </p:nvSpPr>
        <p:spPr>
          <a:xfrm>
            <a:off x="596901" y="545233"/>
            <a:ext cx="6463511" cy="451886"/>
          </a:xfrm>
        </p:spPr>
        <p:txBody>
          <a:bodyPr vert="horz" lIns="0" tIns="0" rIns="0" bIns="0" rtlCol="0" anchor="t" anchorCtr="0">
            <a:noAutofit/>
          </a:bodyPr>
          <a:lstStyle>
            <a:lvl1pPr>
              <a:lnSpc>
                <a:spcPct val="125000"/>
              </a:lnSpc>
              <a:defRPr lang="en-US" sz="2000" b="1" dirty="0">
                <a:solidFill>
                  <a:schemeClr val="accent3"/>
                </a:solidFill>
                <a:latin typeface="Calibri" panose="020F0502020204030204" pitchFamily="34" charset="0"/>
                <a:cs typeface="Calibri" panose="020F0502020204030204" pitchFamily="34" charset="0"/>
              </a:defRPr>
            </a:lvl1pPr>
          </a:lstStyle>
          <a:p>
            <a:pPr>
              <a:lnSpc>
                <a:spcPct val="125000"/>
              </a:lnSpc>
            </a:pPr>
            <a:r>
              <a:rPr lang="en-US" sz="2000" b="1" dirty="0">
                <a:solidFill>
                  <a:schemeClr val="accent1"/>
                </a:solidFill>
                <a:latin typeface="Calibri" panose="020F0502020204030204" pitchFamily="34" charset="0"/>
                <a:cs typeface="Calibri" panose="020F0502020204030204" pitchFamily="34" charset="0"/>
              </a:rPr>
              <a:t>Page Header - (Calibri Bold 20pt)</a:t>
            </a:r>
          </a:p>
        </p:txBody>
      </p:sp>
      <p:sp>
        <p:nvSpPr>
          <p:cNvPr id="5" name="Footer Placeholder 4">
            <a:extLst>
              <a:ext uri="{FF2B5EF4-FFF2-40B4-BE49-F238E27FC236}">
                <a16:creationId xmlns:a16="http://schemas.microsoft.com/office/drawing/2014/main" id="{1C85C1EE-0824-954E-A0C8-6BDD5216A77C}"/>
              </a:ext>
            </a:extLst>
          </p:cNvPr>
          <p:cNvSpPr>
            <a:spLocks noGrp="1"/>
          </p:cNvSpPr>
          <p:nvPr>
            <p:ph type="ftr" sz="quarter" idx="11"/>
          </p:nvPr>
        </p:nvSpPr>
        <p:spPr>
          <a:xfrm>
            <a:off x="2840418" y="6397626"/>
            <a:ext cx="4219993" cy="144397"/>
          </a:xfrm>
        </p:spPr>
        <p:txBody>
          <a:bodyPr/>
          <a:lstStyle/>
          <a:p>
            <a:r>
              <a:rPr lang="en-US" dirty="0"/>
              <a:t>Cedar Gate Technologies, LLC.  Proprietary and Confidential Information.  All Rights Reserved.</a:t>
            </a:r>
          </a:p>
        </p:txBody>
      </p:sp>
      <p:sp>
        <p:nvSpPr>
          <p:cNvPr id="8" name="Text Placeholder 7">
            <a:extLst>
              <a:ext uri="{FF2B5EF4-FFF2-40B4-BE49-F238E27FC236}">
                <a16:creationId xmlns:a16="http://schemas.microsoft.com/office/drawing/2014/main" id="{27457EED-D852-414C-BC7A-BC8CC2FCE955}"/>
              </a:ext>
            </a:extLst>
          </p:cNvPr>
          <p:cNvSpPr>
            <a:spLocks noGrp="1"/>
          </p:cNvSpPr>
          <p:nvPr>
            <p:ph type="body" sz="quarter" idx="13" hasCustomPrompt="1"/>
          </p:nvPr>
        </p:nvSpPr>
        <p:spPr>
          <a:xfrm>
            <a:off x="596900" y="1073320"/>
            <a:ext cx="6463511" cy="858153"/>
          </a:xfrm>
        </p:spPr>
        <p:txBody>
          <a:bodyPr vert="horz" lIns="0" tIns="0" rIns="0" bIns="0" rtlCol="0" anchor="t" anchorCtr="0">
            <a:noAutofit/>
          </a:bodyPr>
          <a:lstStyle>
            <a:lvl1pPr marL="0" indent="0">
              <a:lnSpc>
                <a:spcPct val="100000"/>
              </a:lnSpc>
              <a:buNone/>
              <a:tabLst/>
              <a:defRPr lang="en-US" sz="2600" dirty="0">
                <a:solidFill>
                  <a:schemeClr val="tx1">
                    <a:lumMod val="65000"/>
                    <a:lumOff val="35000"/>
                  </a:schemeClr>
                </a:solidFill>
                <a:latin typeface="Calibri Light" panose="020F0302020204030204" pitchFamily="34" charset="0"/>
                <a:ea typeface="+mj-ea"/>
                <a:cs typeface="Calibri Light" panose="020F0302020204030204" pitchFamily="34" charset="0"/>
              </a:defRPr>
            </a:lvl1pPr>
          </a:lstStyle>
          <a:p>
            <a:pPr marL="0" lvl="0" indent="9525">
              <a:lnSpc>
                <a:spcPct val="100000"/>
              </a:lnSpc>
              <a:spcBef>
                <a:spcPct val="0"/>
              </a:spcBef>
            </a:pP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Heading (Calibri Light 26pt) Lorem ipsum dolor sit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amet</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consectetur</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adipiscing</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elitmagna</a:t>
            </a:r>
            <a:endParaRPr lang="en-US" sz="2600" dirty="0">
              <a:solidFill>
                <a:schemeClr val="tx1">
                  <a:lumMod val="65000"/>
                  <a:lumOff val="35000"/>
                </a:schemeClr>
              </a:solidFill>
              <a:latin typeface="Calibri Light" panose="020F0302020204030204" pitchFamily="34" charset="0"/>
              <a:cs typeface="Calibri Light" panose="020F0302020204030204" pitchFamily="34" charset="0"/>
            </a:endParaRPr>
          </a:p>
          <a:p>
            <a:pPr marL="0" lvl="0" indent="9525">
              <a:lnSpc>
                <a:spcPct val="100000"/>
              </a:lnSpc>
              <a:spcBef>
                <a:spcPct val="0"/>
              </a:spcBef>
            </a:pPr>
            <a:endParaRPr lang="en-US" dirty="0"/>
          </a:p>
        </p:txBody>
      </p:sp>
      <p:sp>
        <p:nvSpPr>
          <p:cNvPr id="16" name="Text Placeholder 15">
            <a:extLst>
              <a:ext uri="{FF2B5EF4-FFF2-40B4-BE49-F238E27FC236}">
                <a16:creationId xmlns:a16="http://schemas.microsoft.com/office/drawing/2014/main" id="{18CD87A9-7A2F-8445-BD98-F7141BD061D5}"/>
              </a:ext>
            </a:extLst>
          </p:cNvPr>
          <p:cNvSpPr>
            <a:spLocks noGrp="1"/>
          </p:cNvSpPr>
          <p:nvPr>
            <p:ph type="body" sz="quarter" idx="14" hasCustomPrompt="1"/>
          </p:nvPr>
        </p:nvSpPr>
        <p:spPr>
          <a:xfrm>
            <a:off x="596901" y="2224982"/>
            <a:ext cx="6463510" cy="203894"/>
          </a:xfrm>
        </p:spPr>
        <p:txBody>
          <a:bodyPr vert="horz" lIns="0" tIns="0" rIns="0" bIns="0" rtlCol="0" anchor="t">
            <a:noAutofit/>
          </a:bodyPr>
          <a:lstStyle>
            <a:lvl1pPr marL="0" indent="0">
              <a:lnSpc>
                <a:spcPct val="90000"/>
              </a:lnSpc>
              <a:buNone/>
              <a:defRPr lang="en-US" sz="1200" b="1" spc="50" dirty="0">
                <a:solidFill>
                  <a:schemeClr val="accent3"/>
                </a:solidFill>
                <a:latin typeface="Calibri" panose="020F0502020204030204" pitchFamily="34" charset="0"/>
                <a:ea typeface="+mj-ea"/>
                <a:cs typeface="Calibri" panose="020F0502020204030204" pitchFamily="34" charset="0"/>
              </a:defRPr>
            </a:lvl1pPr>
          </a:lstStyle>
          <a:p>
            <a:pPr marL="0" lvl="0">
              <a:spcBef>
                <a:spcPct val="0"/>
              </a:spcBef>
            </a:pPr>
            <a:r>
              <a:rPr lang="en-US" sz="1200" b="1" spc="50" dirty="0">
                <a:solidFill>
                  <a:schemeClr val="accent1"/>
                </a:solidFill>
                <a:latin typeface="Calibri" panose="020F0502020204030204" pitchFamily="34" charset="0"/>
                <a:cs typeface="Calibri" panose="020F0502020204030204" pitchFamily="34" charset="0"/>
              </a:rPr>
              <a:t>EYEBROW TEXT - (Calibri Bold 12pt, Spacing 0.5, All Caps)</a:t>
            </a:r>
          </a:p>
        </p:txBody>
      </p:sp>
      <p:sp>
        <p:nvSpPr>
          <p:cNvPr id="10" name="Rectangle 9">
            <a:extLst>
              <a:ext uri="{FF2B5EF4-FFF2-40B4-BE49-F238E27FC236}">
                <a16:creationId xmlns:a16="http://schemas.microsoft.com/office/drawing/2014/main" id="{13E36DC0-6BE5-0046-B519-664EE8A8FB6E}"/>
              </a:ext>
            </a:extLst>
          </p:cNvPr>
          <p:cNvSpPr/>
          <p:nvPr userDrawn="1"/>
        </p:nvSpPr>
        <p:spPr>
          <a:xfrm>
            <a:off x="7612185" y="0"/>
            <a:ext cx="457981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5DE39CE-EBFD-9B48-B5E3-D07A5A9EF7CA}"/>
              </a:ext>
            </a:extLst>
          </p:cNvPr>
          <p:cNvSpPr>
            <a:spLocks noGrp="1"/>
          </p:cNvSpPr>
          <p:nvPr>
            <p:ph type="sldNum" sz="quarter" idx="12"/>
          </p:nvPr>
        </p:nvSpPr>
        <p:spPr>
          <a:xfrm>
            <a:off x="11338560" y="6391656"/>
            <a:ext cx="234950" cy="144396"/>
          </a:xfrm>
          <a:prstGeom prst="rect">
            <a:avLst/>
          </a:prstGeom>
        </p:spPr>
        <p:txBody>
          <a:bodyPr/>
          <a:lstStyle>
            <a:lvl1pPr>
              <a:defRPr>
                <a:solidFill>
                  <a:schemeClr val="bg1"/>
                </a:solidFill>
              </a:defRPr>
            </a:lvl1pPr>
          </a:lstStyle>
          <a:p>
            <a:fld id="{2C35CAE1-C6AF-9640-A18C-059E9F109CA2}" type="slidenum">
              <a:rPr lang="en-US" smtClean="0"/>
              <a:pPr/>
              <a:t>‹#›</a:t>
            </a:fld>
            <a:endParaRPr lang="en-US"/>
          </a:p>
        </p:txBody>
      </p:sp>
      <p:sp>
        <p:nvSpPr>
          <p:cNvPr id="9" name="Text Placeholder 8">
            <a:extLst>
              <a:ext uri="{FF2B5EF4-FFF2-40B4-BE49-F238E27FC236}">
                <a16:creationId xmlns:a16="http://schemas.microsoft.com/office/drawing/2014/main" id="{AE0F91C2-DE8A-0F4D-BEB7-5533295C0A0F}"/>
              </a:ext>
            </a:extLst>
          </p:cNvPr>
          <p:cNvSpPr>
            <a:spLocks noGrp="1"/>
          </p:cNvSpPr>
          <p:nvPr>
            <p:ph type="body" sz="quarter" idx="15" hasCustomPrompt="1"/>
          </p:nvPr>
        </p:nvSpPr>
        <p:spPr>
          <a:xfrm>
            <a:off x="596901" y="2551765"/>
            <a:ext cx="6463510" cy="743886"/>
          </a:xfrm>
        </p:spPr>
        <p:txBody>
          <a:bodyPr vert="horz" lIns="0" tIns="0" rIns="0" bIns="0" rtlCol="0" anchor="t" anchorCtr="0">
            <a:noAutofit/>
          </a:bodyPr>
          <a:lstStyle>
            <a:lvl1pPr marL="0" indent="0">
              <a:lnSpc>
                <a:spcPct val="113000"/>
              </a:lnSpc>
              <a:buNone/>
              <a:defRPr lang="en-US" sz="1300" dirty="0">
                <a:solidFill>
                  <a:schemeClr val="tx1">
                    <a:lumMod val="75000"/>
                    <a:lumOff val="25000"/>
                  </a:schemeClr>
                </a:solidFill>
                <a:latin typeface="+mj-lt"/>
                <a:ea typeface="+mj-ea"/>
                <a:cs typeface="+mj-cs"/>
              </a:defRPr>
            </a:lvl1pPr>
          </a:lstStyle>
          <a:p>
            <a:pPr marL="57150" lvl="0" indent="-285750">
              <a:lnSpc>
                <a:spcPct val="114000"/>
              </a:lnSpc>
              <a:spcBef>
                <a:spcPct val="0"/>
              </a:spcBef>
              <a:spcAft>
                <a:spcPts val="1200"/>
              </a:spcAft>
            </a:pPr>
            <a:r>
              <a:rPr lang="en-US" sz="1300" dirty="0">
                <a:solidFill>
                  <a:schemeClr val="tx1">
                    <a:lumMod val="75000"/>
                    <a:lumOff val="25000"/>
                  </a:schemeClr>
                </a:solidFill>
              </a:rPr>
              <a:t>Description Text Small (Calibri Light 13pt) Lorem ipsum dolor sit </a:t>
            </a:r>
            <a:r>
              <a:rPr lang="en-US" sz="1300" dirty="0" err="1">
                <a:solidFill>
                  <a:schemeClr val="tx1">
                    <a:lumMod val="75000"/>
                    <a:lumOff val="25000"/>
                  </a:schemeClr>
                </a:solidFill>
              </a:rPr>
              <a:t>amet</a:t>
            </a:r>
            <a:r>
              <a:rPr lang="en-US" sz="1300" dirty="0">
                <a:solidFill>
                  <a:schemeClr val="tx1">
                    <a:lumMod val="75000"/>
                    <a:lumOff val="25000"/>
                  </a:schemeClr>
                </a:solidFill>
              </a:rPr>
              <a:t>, </a:t>
            </a:r>
            <a:r>
              <a:rPr lang="en-US" sz="1300" dirty="0" err="1">
                <a:solidFill>
                  <a:schemeClr val="tx1">
                    <a:lumMod val="75000"/>
                    <a:lumOff val="25000"/>
                  </a:schemeClr>
                </a:solidFill>
              </a:rPr>
              <a:t>consectetur</a:t>
            </a:r>
            <a:r>
              <a:rPr lang="en-US" sz="1300" dirty="0">
                <a:solidFill>
                  <a:schemeClr val="tx1">
                    <a:lumMod val="75000"/>
                    <a:lumOff val="25000"/>
                  </a:schemeClr>
                </a:solidFill>
              </a:rPr>
              <a:t> </a:t>
            </a:r>
            <a:r>
              <a:rPr lang="en-US" sz="1300" dirty="0" err="1">
                <a:solidFill>
                  <a:schemeClr val="tx1">
                    <a:lumMod val="75000"/>
                    <a:lumOff val="25000"/>
                  </a:schemeClr>
                </a:solidFill>
              </a:rPr>
              <a:t>adipiscing</a:t>
            </a:r>
            <a:r>
              <a:rPr lang="en-US" sz="1300" dirty="0">
                <a:solidFill>
                  <a:schemeClr val="tx1">
                    <a:lumMod val="75000"/>
                    <a:lumOff val="25000"/>
                  </a:schemeClr>
                </a:solidFill>
              </a:rPr>
              <a:t> </a:t>
            </a:r>
            <a:r>
              <a:rPr lang="en-US" sz="1300" dirty="0" err="1">
                <a:solidFill>
                  <a:schemeClr val="tx1">
                    <a:lumMod val="75000"/>
                    <a:lumOff val="25000"/>
                  </a:schemeClr>
                </a:solidFill>
              </a:rPr>
              <a:t>elit</a:t>
            </a:r>
            <a:r>
              <a:rPr lang="en-US" sz="1300" dirty="0">
                <a:solidFill>
                  <a:schemeClr val="tx1">
                    <a:lumMod val="75000"/>
                    <a:lumOff val="25000"/>
                  </a:schemeClr>
                </a:solidFill>
              </a:rPr>
              <a:t>, </a:t>
            </a:r>
            <a:r>
              <a:rPr lang="en-US" sz="1300" dirty="0" err="1">
                <a:solidFill>
                  <a:schemeClr val="tx1">
                    <a:lumMod val="75000"/>
                    <a:lumOff val="25000"/>
                  </a:schemeClr>
                </a:solidFill>
              </a:rPr>
              <a:t>sed</a:t>
            </a:r>
            <a:r>
              <a:rPr lang="en-US" sz="1300" dirty="0">
                <a:solidFill>
                  <a:schemeClr val="tx1">
                    <a:lumMod val="75000"/>
                    <a:lumOff val="25000"/>
                  </a:schemeClr>
                </a:solidFill>
              </a:rPr>
              <a:t> do </a:t>
            </a:r>
            <a:r>
              <a:rPr lang="en-US" sz="1300" dirty="0" err="1">
                <a:solidFill>
                  <a:schemeClr val="tx1">
                    <a:lumMod val="75000"/>
                    <a:lumOff val="25000"/>
                  </a:schemeClr>
                </a:solidFill>
              </a:rPr>
              <a:t>eiusmod</a:t>
            </a:r>
            <a:r>
              <a:rPr lang="en-US" sz="1300" dirty="0">
                <a:solidFill>
                  <a:schemeClr val="tx1">
                    <a:lumMod val="75000"/>
                    <a:lumOff val="25000"/>
                  </a:schemeClr>
                </a:solidFill>
              </a:rPr>
              <a:t> </a:t>
            </a:r>
            <a:r>
              <a:rPr lang="en-US" sz="1300" dirty="0" err="1">
                <a:solidFill>
                  <a:schemeClr val="tx1">
                    <a:lumMod val="75000"/>
                    <a:lumOff val="25000"/>
                  </a:schemeClr>
                </a:solidFill>
              </a:rPr>
              <a:t>tempor</a:t>
            </a:r>
            <a:r>
              <a:rPr lang="en-US" sz="1300" dirty="0">
                <a:solidFill>
                  <a:schemeClr val="tx1">
                    <a:lumMod val="75000"/>
                    <a:lumOff val="25000"/>
                  </a:schemeClr>
                </a:solidFill>
              </a:rPr>
              <a:t> </a:t>
            </a:r>
            <a:r>
              <a:rPr lang="en-US" sz="1300" dirty="0" err="1">
                <a:solidFill>
                  <a:schemeClr val="tx1">
                    <a:lumMod val="75000"/>
                    <a:lumOff val="25000"/>
                  </a:schemeClr>
                </a:solidFill>
              </a:rPr>
              <a:t>incididunt</a:t>
            </a:r>
            <a:r>
              <a:rPr lang="en-US" sz="1300" dirty="0">
                <a:solidFill>
                  <a:schemeClr val="tx1">
                    <a:lumMod val="75000"/>
                    <a:lumOff val="25000"/>
                  </a:schemeClr>
                </a:solidFill>
              </a:rPr>
              <a:t> </a:t>
            </a:r>
            <a:r>
              <a:rPr lang="en-US" sz="1300" dirty="0" err="1">
                <a:solidFill>
                  <a:schemeClr val="tx1">
                    <a:lumMod val="75000"/>
                    <a:lumOff val="25000"/>
                  </a:schemeClr>
                </a:solidFill>
              </a:rPr>
              <a:t>ut</a:t>
            </a:r>
            <a:r>
              <a:rPr lang="en-US" sz="1300" dirty="0">
                <a:solidFill>
                  <a:schemeClr val="tx1">
                    <a:lumMod val="75000"/>
                    <a:lumOff val="25000"/>
                  </a:schemeClr>
                </a:solidFill>
              </a:rPr>
              <a:t> </a:t>
            </a:r>
            <a:r>
              <a:rPr lang="en-US" sz="1300" dirty="0" err="1">
                <a:solidFill>
                  <a:schemeClr val="tx1">
                    <a:lumMod val="75000"/>
                    <a:lumOff val="25000"/>
                  </a:schemeClr>
                </a:solidFill>
              </a:rPr>
              <a:t>labore</a:t>
            </a:r>
            <a:r>
              <a:rPr lang="en-US" sz="1300" dirty="0">
                <a:solidFill>
                  <a:schemeClr val="tx1">
                    <a:lumMod val="75000"/>
                    <a:lumOff val="25000"/>
                  </a:schemeClr>
                </a:solidFill>
              </a:rPr>
              <a:t> et dolore magna </a:t>
            </a:r>
            <a:r>
              <a:rPr lang="en-US" sz="1300" dirty="0" err="1">
                <a:solidFill>
                  <a:schemeClr val="tx1">
                    <a:lumMod val="75000"/>
                    <a:lumOff val="25000"/>
                  </a:schemeClr>
                </a:solidFill>
              </a:rPr>
              <a:t>aliqua</a:t>
            </a:r>
            <a:r>
              <a:rPr lang="en-US" sz="1300" dirty="0">
                <a:solidFill>
                  <a:schemeClr val="tx1">
                    <a:lumMod val="75000"/>
                    <a:lumOff val="25000"/>
                  </a:schemeClr>
                </a:solidFill>
              </a:rPr>
              <a:t>. Ut </a:t>
            </a:r>
            <a:r>
              <a:rPr lang="en-US" sz="1300" dirty="0" err="1">
                <a:solidFill>
                  <a:schemeClr val="tx1">
                    <a:lumMod val="75000"/>
                    <a:lumOff val="25000"/>
                  </a:schemeClr>
                </a:solidFill>
              </a:rPr>
              <a:t>enim</a:t>
            </a:r>
            <a:r>
              <a:rPr lang="en-US" sz="1300" dirty="0">
                <a:solidFill>
                  <a:schemeClr val="tx1">
                    <a:lumMod val="75000"/>
                    <a:lumOff val="25000"/>
                  </a:schemeClr>
                </a:solidFill>
              </a:rPr>
              <a:t> ad minim </a:t>
            </a:r>
            <a:r>
              <a:rPr lang="en-US" sz="1300" dirty="0" err="1">
                <a:solidFill>
                  <a:schemeClr val="tx1">
                    <a:lumMod val="75000"/>
                    <a:lumOff val="25000"/>
                  </a:schemeClr>
                </a:solidFill>
              </a:rPr>
              <a:t>veniam</a:t>
            </a:r>
            <a:r>
              <a:rPr lang="en-US" sz="1300" dirty="0">
                <a:solidFill>
                  <a:schemeClr val="tx1">
                    <a:lumMod val="75000"/>
                    <a:lumOff val="25000"/>
                  </a:schemeClr>
                </a:solidFill>
              </a:rPr>
              <a:t>, </a:t>
            </a:r>
            <a:r>
              <a:rPr lang="en-US" sz="1300" dirty="0" err="1">
                <a:solidFill>
                  <a:schemeClr val="tx1">
                    <a:lumMod val="75000"/>
                    <a:lumOff val="25000"/>
                  </a:schemeClr>
                </a:solidFill>
              </a:rPr>
              <a:t>quis</a:t>
            </a:r>
            <a:r>
              <a:rPr lang="en-US" sz="1300" dirty="0">
                <a:solidFill>
                  <a:schemeClr val="tx1">
                    <a:lumMod val="75000"/>
                    <a:lumOff val="25000"/>
                  </a:schemeClr>
                </a:solidFill>
              </a:rPr>
              <a:t> </a:t>
            </a:r>
            <a:r>
              <a:rPr lang="en-US" sz="1300" dirty="0" err="1">
                <a:solidFill>
                  <a:schemeClr val="tx1">
                    <a:lumMod val="75000"/>
                    <a:lumOff val="25000"/>
                  </a:schemeClr>
                </a:solidFill>
              </a:rPr>
              <a:t>nostrud</a:t>
            </a:r>
            <a:r>
              <a:rPr lang="en-US" sz="1300" dirty="0">
                <a:solidFill>
                  <a:schemeClr val="tx1">
                    <a:lumMod val="75000"/>
                    <a:lumOff val="25000"/>
                  </a:schemeClr>
                </a:solidFill>
              </a:rPr>
              <a:t> exercitation </a:t>
            </a:r>
            <a:r>
              <a:rPr lang="en-US" sz="1300" dirty="0" err="1">
                <a:solidFill>
                  <a:schemeClr val="tx1">
                    <a:lumMod val="75000"/>
                    <a:lumOff val="25000"/>
                  </a:schemeClr>
                </a:solidFill>
              </a:rPr>
              <a:t>ullamco</a:t>
            </a:r>
            <a:r>
              <a:rPr lang="en-US" sz="1300" dirty="0">
                <a:solidFill>
                  <a:schemeClr val="tx1">
                    <a:lumMod val="75000"/>
                    <a:lumOff val="25000"/>
                  </a:schemeClr>
                </a:solidFill>
              </a:rPr>
              <a:t> </a:t>
            </a:r>
            <a:r>
              <a:rPr lang="en-US" sz="1300" dirty="0" err="1">
                <a:solidFill>
                  <a:schemeClr val="tx1">
                    <a:lumMod val="75000"/>
                    <a:lumOff val="25000"/>
                  </a:schemeClr>
                </a:solidFill>
              </a:rPr>
              <a:t>laboris</a:t>
            </a:r>
            <a:r>
              <a:rPr lang="en-US" sz="1300" dirty="0">
                <a:solidFill>
                  <a:schemeClr val="tx1">
                    <a:lumMod val="75000"/>
                    <a:lumOff val="25000"/>
                  </a:schemeClr>
                </a:solidFill>
              </a:rPr>
              <a:t> nisi </a:t>
            </a:r>
            <a:r>
              <a:rPr lang="en-US" sz="1300" dirty="0" err="1">
                <a:solidFill>
                  <a:schemeClr val="tx1">
                    <a:lumMod val="75000"/>
                    <a:lumOff val="25000"/>
                  </a:schemeClr>
                </a:solidFill>
              </a:rPr>
              <a:t>ut</a:t>
            </a:r>
            <a:r>
              <a:rPr lang="en-US" sz="1300" dirty="0">
                <a:solidFill>
                  <a:schemeClr val="tx1">
                    <a:lumMod val="75000"/>
                    <a:lumOff val="25000"/>
                  </a:schemeClr>
                </a:solidFill>
              </a:rPr>
              <a:t> </a:t>
            </a:r>
            <a:r>
              <a:rPr lang="en-US" sz="1300" dirty="0" err="1">
                <a:solidFill>
                  <a:schemeClr val="tx1">
                    <a:lumMod val="75000"/>
                    <a:lumOff val="25000"/>
                  </a:schemeClr>
                </a:solidFill>
              </a:rPr>
              <a:t>aliquip</a:t>
            </a:r>
            <a:r>
              <a:rPr lang="en-US" sz="1300" dirty="0">
                <a:solidFill>
                  <a:schemeClr val="tx1">
                    <a:lumMod val="75000"/>
                    <a:lumOff val="25000"/>
                  </a:schemeClr>
                </a:solidFill>
              </a:rPr>
              <a:t> ex </a:t>
            </a:r>
            <a:r>
              <a:rPr lang="en-US" sz="1300" dirty="0" err="1">
                <a:solidFill>
                  <a:schemeClr val="tx1">
                    <a:lumMod val="75000"/>
                    <a:lumOff val="25000"/>
                  </a:schemeClr>
                </a:solidFill>
              </a:rPr>
              <a:t>ea</a:t>
            </a:r>
            <a:r>
              <a:rPr lang="en-US" sz="1300" dirty="0">
                <a:solidFill>
                  <a:schemeClr val="tx1">
                    <a:lumMod val="75000"/>
                    <a:lumOff val="25000"/>
                  </a:schemeClr>
                </a:solidFill>
              </a:rPr>
              <a:t> </a:t>
            </a:r>
            <a:r>
              <a:rPr lang="en-US" sz="1300" dirty="0" err="1">
                <a:solidFill>
                  <a:schemeClr val="tx1">
                    <a:lumMod val="75000"/>
                    <a:lumOff val="25000"/>
                  </a:schemeClr>
                </a:solidFill>
              </a:rPr>
              <a:t>commodo</a:t>
            </a:r>
            <a:r>
              <a:rPr lang="en-US" sz="1300" dirty="0">
                <a:solidFill>
                  <a:schemeClr val="tx1">
                    <a:lumMod val="75000"/>
                    <a:lumOff val="25000"/>
                  </a:schemeClr>
                </a:solidFill>
              </a:rPr>
              <a:t> </a:t>
            </a:r>
            <a:r>
              <a:rPr lang="en-US" sz="1300" dirty="0" err="1">
                <a:solidFill>
                  <a:schemeClr val="tx1">
                    <a:lumMod val="75000"/>
                    <a:lumOff val="25000"/>
                  </a:schemeClr>
                </a:solidFill>
              </a:rPr>
              <a:t>consequat</a:t>
            </a:r>
            <a:r>
              <a:rPr lang="en-US" sz="1300" dirty="0">
                <a:solidFill>
                  <a:schemeClr val="tx1">
                    <a:lumMod val="75000"/>
                    <a:lumOff val="25000"/>
                  </a:schemeClr>
                </a:solidFill>
              </a:rPr>
              <a:t>.</a:t>
            </a:r>
          </a:p>
        </p:txBody>
      </p:sp>
      <p:sp>
        <p:nvSpPr>
          <p:cNvPr id="25" name="Text Placeholder 24">
            <a:extLst>
              <a:ext uri="{FF2B5EF4-FFF2-40B4-BE49-F238E27FC236}">
                <a16:creationId xmlns:a16="http://schemas.microsoft.com/office/drawing/2014/main" id="{E5A2DC07-D922-D14E-81F5-1EA53BF4B474}"/>
              </a:ext>
            </a:extLst>
          </p:cNvPr>
          <p:cNvSpPr>
            <a:spLocks noGrp="1"/>
          </p:cNvSpPr>
          <p:nvPr>
            <p:ph type="body" sz="quarter" idx="16" hasCustomPrompt="1"/>
          </p:nvPr>
        </p:nvSpPr>
        <p:spPr>
          <a:xfrm>
            <a:off x="596898" y="3418839"/>
            <a:ext cx="6463512" cy="2112011"/>
          </a:xfrm>
        </p:spPr>
        <p:txBody>
          <a:bodyPr vert="horz" lIns="0" tIns="0" rIns="0" bIns="0" rtlCol="0" anchor="t" anchorCtr="0">
            <a:noAutofit/>
          </a:bodyPr>
          <a:lstStyle>
            <a:lvl1pPr marL="347472" indent="-283464">
              <a:lnSpc>
                <a:spcPct val="113000"/>
              </a:lnSpc>
              <a:spcBef>
                <a:spcPts val="500"/>
              </a:spcBef>
              <a:spcAft>
                <a:spcPts val="800"/>
              </a:spcAft>
              <a:buFont typeface="Wingdings" pitchFamily="2" charset="2"/>
              <a:buChar char="§"/>
              <a:tabLst/>
              <a:defRPr lang="en-US" sz="1300" dirty="0">
                <a:solidFill>
                  <a:schemeClr val="accent3"/>
                </a:solidFill>
                <a:latin typeface="Calibri" panose="020F0502020204030204" pitchFamily="34" charset="0"/>
                <a:ea typeface="+mj-ea"/>
                <a:cs typeface="Calibri" panose="020F0502020204030204" pitchFamily="34" charset="0"/>
              </a:defRPr>
            </a:lvl1pPr>
          </a:lstStyle>
          <a:p>
            <a:pPr marL="350837" lvl="0" indent="-285750">
              <a:lnSpc>
                <a:spcPct val="114000"/>
              </a:lnSpc>
              <a:spcBef>
                <a:spcPct val="0"/>
              </a:spcBef>
              <a:spcAft>
                <a:spcPts val="800"/>
              </a:spcAft>
              <a:buClr>
                <a:schemeClr val="accent1"/>
              </a:buClr>
              <a:buFont typeface="Wingdings" pitchFamily="2" charset="2"/>
              <a:buChar char="§"/>
            </a:pPr>
            <a:r>
              <a:rPr lang="en-US" sz="1300" dirty="0">
                <a:solidFill>
                  <a:schemeClr val="accent1"/>
                </a:solidFill>
                <a:latin typeface="Calibri" panose="020F0502020204030204" pitchFamily="34" charset="0"/>
                <a:cs typeface="Calibri" panose="020F0502020204030204" pitchFamily="34" charset="0"/>
              </a:rPr>
              <a:t>Bullet Text (Calibri Regular 13pt) Ut </a:t>
            </a:r>
            <a:r>
              <a:rPr lang="en-US" sz="1300" dirty="0" err="1">
                <a:solidFill>
                  <a:schemeClr val="accent1"/>
                </a:solidFill>
                <a:latin typeface="Calibri" panose="020F0502020204030204" pitchFamily="34" charset="0"/>
                <a:cs typeface="Calibri" panose="020F0502020204030204" pitchFamily="34" charset="0"/>
              </a:rPr>
              <a:t>enim</a:t>
            </a:r>
            <a:r>
              <a:rPr lang="en-US" sz="1300" dirty="0">
                <a:solidFill>
                  <a:schemeClr val="accent1"/>
                </a:solidFill>
                <a:latin typeface="Calibri" panose="020F0502020204030204" pitchFamily="34" charset="0"/>
                <a:cs typeface="Calibri" panose="020F0502020204030204" pitchFamily="34" charset="0"/>
              </a:rPr>
              <a:t> ad minim </a:t>
            </a:r>
            <a:r>
              <a:rPr lang="en-US" sz="1300" dirty="0" err="1">
                <a:solidFill>
                  <a:schemeClr val="accent1"/>
                </a:solidFill>
                <a:latin typeface="Calibri" panose="020F0502020204030204" pitchFamily="34" charset="0"/>
                <a:cs typeface="Calibri" panose="020F0502020204030204" pitchFamily="34" charset="0"/>
              </a:rPr>
              <a:t>veniam</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quis</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nostrud</a:t>
            </a:r>
            <a:r>
              <a:rPr lang="en-US" sz="1300" dirty="0">
                <a:solidFill>
                  <a:schemeClr val="accent1"/>
                </a:solidFill>
                <a:latin typeface="Calibri" panose="020F0502020204030204" pitchFamily="34" charset="0"/>
                <a:cs typeface="Calibri" panose="020F0502020204030204" pitchFamily="34" charset="0"/>
              </a:rPr>
              <a:t> exercitation </a:t>
            </a:r>
            <a:r>
              <a:rPr lang="en-US" sz="1300" dirty="0" err="1">
                <a:solidFill>
                  <a:schemeClr val="accent1"/>
                </a:solidFill>
                <a:latin typeface="Calibri" panose="020F0502020204030204" pitchFamily="34" charset="0"/>
                <a:cs typeface="Calibri" panose="020F0502020204030204" pitchFamily="34" charset="0"/>
              </a:rPr>
              <a:t>ullamco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laboris</a:t>
            </a:r>
            <a:r>
              <a:rPr lang="en-US" sz="1300" dirty="0">
                <a:solidFill>
                  <a:schemeClr val="accent1"/>
                </a:solidFill>
                <a:latin typeface="Calibri" panose="020F0502020204030204" pitchFamily="34" charset="0"/>
                <a:cs typeface="Calibri" panose="020F0502020204030204" pitchFamily="34" charset="0"/>
              </a:rPr>
              <a:t> nisi </a:t>
            </a:r>
            <a:r>
              <a:rPr lang="en-US" sz="1300" dirty="0" err="1">
                <a:solidFill>
                  <a:schemeClr val="accent1"/>
                </a:solidFill>
                <a:latin typeface="Calibri" panose="020F0502020204030204" pitchFamily="34" charset="0"/>
                <a:cs typeface="Calibri" panose="020F0502020204030204" pitchFamily="34" charset="0"/>
              </a:rPr>
              <a:t>ut</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aliquip</a:t>
            </a:r>
            <a:r>
              <a:rPr lang="en-US" sz="1300" dirty="0">
                <a:solidFill>
                  <a:schemeClr val="accent1"/>
                </a:solidFill>
                <a:latin typeface="Calibri" panose="020F0502020204030204" pitchFamily="34" charset="0"/>
                <a:cs typeface="Calibri" panose="020F0502020204030204" pitchFamily="34" charset="0"/>
              </a:rPr>
              <a:t> ex </a:t>
            </a:r>
            <a:r>
              <a:rPr lang="en-US" sz="1300" dirty="0" err="1">
                <a:solidFill>
                  <a:schemeClr val="accent1"/>
                </a:solidFill>
                <a:latin typeface="Calibri" panose="020F0502020204030204" pitchFamily="34" charset="0"/>
                <a:cs typeface="Calibri" panose="020F0502020204030204" pitchFamily="34" charset="0"/>
              </a:rPr>
              <a:t>ea</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commodo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consequat</a:t>
            </a:r>
            <a:r>
              <a:rPr lang="en-US" sz="1300" dirty="0">
                <a:solidFill>
                  <a:schemeClr val="accent1"/>
                </a:solidFill>
                <a:latin typeface="Calibri" panose="020F0502020204030204" pitchFamily="34" charset="0"/>
                <a:cs typeface="Calibri" panose="020F0502020204030204" pitchFamily="34" charset="0"/>
              </a:rPr>
              <a:t>.</a:t>
            </a:r>
          </a:p>
          <a:p>
            <a:pPr marL="350837" lvl="0" indent="-285750">
              <a:lnSpc>
                <a:spcPct val="114000"/>
              </a:lnSpc>
              <a:spcBef>
                <a:spcPct val="0"/>
              </a:spcBef>
              <a:spcAft>
                <a:spcPts val="800"/>
              </a:spcAft>
              <a:buClr>
                <a:schemeClr val="accent1"/>
              </a:buClr>
              <a:buFont typeface="Wingdings" pitchFamily="2" charset="2"/>
              <a:buChar char="§"/>
            </a:pPr>
            <a:r>
              <a:rPr lang="en-US" sz="1300" dirty="0">
                <a:solidFill>
                  <a:schemeClr val="accent1"/>
                </a:solidFill>
                <a:latin typeface="Calibri" panose="020F0502020204030204" pitchFamily="34" charset="0"/>
                <a:cs typeface="Calibri" panose="020F0502020204030204" pitchFamily="34" charset="0"/>
              </a:rPr>
              <a:t>Bullet Text (Calibri Regular 13pt) Ut </a:t>
            </a:r>
            <a:r>
              <a:rPr lang="en-US" sz="1300" dirty="0" err="1">
                <a:solidFill>
                  <a:schemeClr val="accent1"/>
                </a:solidFill>
                <a:latin typeface="Calibri" panose="020F0502020204030204" pitchFamily="34" charset="0"/>
                <a:cs typeface="Calibri" panose="020F0502020204030204" pitchFamily="34" charset="0"/>
              </a:rPr>
              <a:t>enim</a:t>
            </a:r>
            <a:r>
              <a:rPr lang="en-US" sz="1300" dirty="0">
                <a:solidFill>
                  <a:schemeClr val="accent1"/>
                </a:solidFill>
                <a:latin typeface="Calibri" panose="020F0502020204030204" pitchFamily="34" charset="0"/>
                <a:cs typeface="Calibri" panose="020F0502020204030204" pitchFamily="34" charset="0"/>
              </a:rPr>
              <a:t> ad minim </a:t>
            </a:r>
            <a:r>
              <a:rPr lang="en-US" sz="1300" dirty="0" err="1">
                <a:solidFill>
                  <a:schemeClr val="accent1"/>
                </a:solidFill>
                <a:latin typeface="Calibri" panose="020F0502020204030204" pitchFamily="34" charset="0"/>
                <a:cs typeface="Calibri" panose="020F0502020204030204" pitchFamily="34" charset="0"/>
              </a:rPr>
              <a:t>veniam</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quis</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nostrud</a:t>
            </a:r>
            <a:r>
              <a:rPr lang="en-US" sz="1300" dirty="0">
                <a:solidFill>
                  <a:schemeClr val="accent1"/>
                </a:solidFill>
                <a:latin typeface="Calibri" panose="020F0502020204030204" pitchFamily="34" charset="0"/>
                <a:cs typeface="Calibri" panose="020F0502020204030204" pitchFamily="34" charset="0"/>
              </a:rPr>
              <a:t> exercitation </a:t>
            </a:r>
            <a:r>
              <a:rPr lang="en-US" sz="1300" dirty="0" err="1">
                <a:solidFill>
                  <a:schemeClr val="accent1"/>
                </a:solidFill>
                <a:latin typeface="Calibri" panose="020F0502020204030204" pitchFamily="34" charset="0"/>
                <a:cs typeface="Calibri" panose="020F0502020204030204" pitchFamily="34" charset="0"/>
              </a:rPr>
              <a:t>ullamco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laboris</a:t>
            </a:r>
            <a:r>
              <a:rPr lang="en-US" sz="1300" dirty="0">
                <a:solidFill>
                  <a:schemeClr val="accent1"/>
                </a:solidFill>
                <a:latin typeface="Calibri" panose="020F0502020204030204" pitchFamily="34" charset="0"/>
                <a:cs typeface="Calibri" panose="020F0502020204030204" pitchFamily="34" charset="0"/>
              </a:rPr>
              <a:t> nisi </a:t>
            </a:r>
            <a:r>
              <a:rPr lang="en-US" sz="1300" dirty="0" err="1">
                <a:solidFill>
                  <a:schemeClr val="accent1"/>
                </a:solidFill>
                <a:latin typeface="Calibri" panose="020F0502020204030204" pitchFamily="34" charset="0"/>
                <a:cs typeface="Calibri" panose="020F0502020204030204" pitchFamily="34" charset="0"/>
              </a:rPr>
              <a:t>ut</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aliquip</a:t>
            </a:r>
            <a:r>
              <a:rPr lang="en-US" sz="1300" dirty="0">
                <a:solidFill>
                  <a:schemeClr val="accent1"/>
                </a:solidFill>
                <a:latin typeface="Calibri" panose="020F0502020204030204" pitchFamily="34" charset="0"/>
                <a:cs typeface="Calibri" panose="020F0502020204030204" pitchFamily="34" charset="0"/>
              </a:rPr>
              <a:t> ex </a:t>
            </a:r>
            <a:r>
              <a:rPr lang="en-US" sz="1300" dirty="0" err="1">
                <a:solidFill>
                  <a:schemeClr val="accent1"/>
                </a:solidFill>
                <a:latin typeface="Calibri" panose="020F0502020204030204" pitchFamily="34" charset="0"/>
                <a:cs typeface="Calibri" panose="020F0502020204030204" pitchFamily="34" charset="0"/>
              </a:rPr>
              <a:t>ea</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commodo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consequat</a:t>
            </a:r>
            <a:r>
              <a:rPr lang="en-US" sz="1300" dirty="0">
                <a:solidFill>
                  <a:schemeClr val="accent1"/>
                </a:solidFill>
                <a:latin typeface="Calibri" panose="020F0502020204030204" pitchFamily="34" charset="0"/>
                <a:cs typeface="Calibri" panose="020F0502020204030204" pitchFamily="34" charset="0"/>
              </a:rPr>
              <a:t>.</a:t>
            </a:r>
          </a:p>
          <a:p>
            <a:pPr marL="350837" lvl="0" indent="-285750">
              <a:lnSpc>
                <a:spcPct val="114000"/>
              </a:lnSpc>
              <a:spcBef>
                <a:spcPct val="0"/>
              </a:spcBef>
              <a:spcAft>
                <a:spcPts val="800"/>
              </a:spcAft>
              <a:buClr>
                <a:schemeClr val="accent1"/>
              </a:buClr>
              <a:buFont typeface="Wingdings" pitchFamily="2" charset="2"/>
              <a:buChar char="§"/>
            </a:pPr>
            <a:r>
              <a:rPr lang="en-US" sz="1300" dirty="0">
                <a:solidFill>
                  <a:schemeClr val="accent1"/>
                </a:solidFill>
                <a:latin typeface="Calibri" panose="020F0502020204030204" pitchFamily="34" charset="0"/>
                <a:cs typeface="Calibri" panose="020F0502020204030204" pitchFamily="34" charset="0"/>
              </a:rPr>
              <a:t>Bullet Text (Calibri Regular 13pt) Ut </a:t>
            </a:r>
            <a:r>
              <a:rPr lang="en-US" sz="1300" dirty="0" err="1">
                <a:solidFill>
                  <a:schemeClr val="accent1"/>
                </a:solidFill>
                <a:latin typeface="Calibri" panose="020F0502020204030204" pitchFamily="34" charset="0"/>
                <a:cs typeface="Calibri" panose="020F0502020204030204" pitchFamily="34" charset="0"/>
              </a:rPr>
              <a:t>enim</a:t>
            </a:r>
            <a:r>
              <a:rPr lang="en-US" sz="1300" dirty="0">
                <a:solidFill>
                  <a:schemeClr val="accent1"/>
                </a:solidFill>
                <a:latin typeface="Calibri" panose="020F0502020204030204" pitchFamily="34" charset="0"/>
                <a:cs typeface="Calibri" panose="020F0502020204030204" pitchFamily="34" charset="0"/>
              </a:rPr>
              <a:t> ad minim </a:t>
            </a:r>
            <a:r>
              <a:rPr lang="en-US" sz="1300" dirty="0" err="1">
                <a:solidFill>
                  <a:schemeClr val="accent1"/>
                </a:solidFill>
                <a:latin typeface="Calibri" panose="020F0502020204030204" pitchFamily="34" charset="0"/>
                <a:cs typeface="Calibri" panose="020F0502020204030204" pitchFamily="34" charset="0"/>
              </a:rPr>
              <a:t>veniam</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quis</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nostrud</a:t>
            </a:r>
            <a:r>
              <a:rPr lang="en-US" sz="1300" dirty="0">
                <a:solidFill>
                  <a:schemeClr val="accent1"/>
                </a:solidFill>
                <a:latin typeface="Calibri" panose="020F0502020204030204" pitchFamily="34" charset="0"/>
                <a:cs typeface="Calibri" panose="020F0502020204030204" pitchFamily="34" charset="0"/>
              </a:rPr>
              <a:t> exercitation </a:t>
            </a:r>
            <a:r>
              <a:rPr lang="en-US" sz="1300" dirty="0" err="1">
                <a:solidFill>
                  <a:schemeClr val="accent1"/>
                </a:solidFill>
                <a:latin typeface="Calibri" panose="020F0502020204030204" pitchFamily="34" charset="0"/>
                <a:cs typeface="Calibri" panose="020F0502020204030204" pitchFamily="34" charset="0"/>
              </a:rPr>
              <a:t>ullamco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laboris</a:t>
            </a:r>
            <a:r>
              <a:rPr lang="en-US" sz="1300" dirty="0">
                <a:solidFill>
                  <a:schemeClr val="accent1"/>
                </a:solidFill>
                <a:latin typeface="Calibri" panose="020F0502020204030204" pitchFamily="34" charset="0"/>
                <a:cs typeface="Calibri" panose="020F0502020204030204" pitchFamily="34" charset="0"/>
              </a:rPr>
              <a:t> nisi </a:t>
            </a:r>
            <a:r>
              <a:rPr lang="en-US" sz="1300" dirty="0" err="1">
                <a:solidFill>
                  <a:schemeClr val="accent1"/>
                </a:solidFill>
                <a:latin typeface="Calibri" panose="020F0502020204030204" pitchFamily="34" charset="0"/>
                <a:cs typeface="Calibri" panose="020F0502020204030204" pitchFamily="34" charset="0"/>
              </a:rPr>
              <a:t>ut</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aliquip</a:t>
            </a:r>
            <a:r>
              <a:rPr lang="en-US" sz="1300" dirty="0">
                <a:solidFill>
                  <a:schemeClr val="accent1"/>
                </a:solidFill>
                <a:latin typeface="Calibri" panose="020F0502020204030204" pitchFamily="34" charset="0"/>
                <a:cs typeface="Calibri" panose="020F0502020204030204" pitchFamily="34" charset="0"/>
              </a:rPr>
              <a:t> ex </a:t>
            </a:r>
            <a:r>
              <a:rPr lang="en-US" sz="1300" dirty="0" err="1">
                <a:solidFill>
                  <a:schemeClr val="accent1"/>
                </a:solidFill>
                <a:latin typeface="Calibri" panose="020F0502020204030204" pitchFamily="34" charset="0"/>
                <a:cs typeface="Calibri" panose="020F0502020204030204" pitchFamily="34" charset="0"/>
              </a:rPr>
              <a:t>ea</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commodo</a:t>
            </a:r>
            <a:r>
              <a:rPr lang="en-US" sz="1300" dirty="0">
                <a:solidFill>
                  <a:schemeClr val="accent1"/>
                </a:solidFill>
                <a:latin typeface="Calibri" panose="020F0502020204030204" pitchFamily="34" charset="0"/>
                <a:cs typeface="Calibri" panose="020F0502020204030204" pitchFamily="34" charset="0"/>
              </a:rPr>
              <a:t> </a:t>
            </a:r>
            <a:r>
              <a:rPr lang="en-US" sz="1300" dirty="0" err="1">
                <a:solidFill>
                  <a:schemeClr val="accent1"/>
                </a:solidFill>
                <a:latin typeface="Calibri" panose="020F0502020204030204" pitchFamily="34" charset="0"/>
                <a:cs typeface="Calibri" panose="020F0502020204030204" pitchFamily="34" charset="0"/>
              </a:rPr>
              <a:t>consequat</a:t>
            </a:r>
            <a:r>
              <a:rPr lang="en-US" sz="1300" dirty="0">
                <a:solidFill>
                  <a:schemeClr val="accent1"/>
                </a:solidFill>
                <a:latin typeface="Calibri" panose="020F0502020204030204" pitchFamily="34" charset="0"/>
                <a:cs typeface="Calibri" panose="020F0502020204030204" pitchFamily="34" charset="0"/>
              </a:rPr>
              <a:t>.</a:t>
            </a:r>
          </a:p>
        </p:txBody>
      </p:sp>
      <p:sp>
        <p:nvSpPr>
          <p:cNvPr id="27" name="Text Placeholder 26">
            <a:extLst>
              <a:ext uri="{FF2B5EF4-FFF2-40B4-BE49-F238E27FC236}">
                <a16:creationId xmlns:a16="http://schemas.microsoft.com/office/drawing/2014/main" id="{A82B08E0-9BB0-4440-957A-7F97F427F460}"/>
              </a:ext>
            </a:extLst>
          </p:cNvPr>
          <p:cNvSpPr>
            <a:spLocks noGrp="1"/>
          </p:cNvSpPr>
          <p:nvPr>
            <p:ph type="body" sz="quarter" idx="17" hasCustomPrompt="1"/>
          </p:nvPr>
        </p:nvSpPr>
        <p:spPr>
          <a:xfrm>
            <a:off x="8133617" y="635805"/>
            <a:ext cx="3536950" cy="248115"/>
          </a:xfrm>
        </p:spPr>
        <p:txBody>
          <a:bodyPr vert="horz" lIns="0" tIns="0" rIns="0" bIns="0" rtlCol="0" anchor="t">
            <a:noAutofit/>
          </a:bodyPr>
          <a:lstStyle>
            <a:lvl1pPr marL="0" indent="0">
              <a:buNone/>
              <a:defRPr lang="en-US" sz="1200" spc="50" dirty="0">
                <a:solidFill>
                  <a:schemeClr val="bg1"/>
                </a:solidFill>
                <a:latin typeface="Calibri" panose="020F0502020204030204" pitchFamily="34" charset="0"/>
                <a:ea typeface="+mj-ea"/>
                <a:cs typeface="Calibri" panose="020F0502020204030204" pitchFamily="34" charset="0"/>
              </a:defRPr>
            </a:lvl1pPr>
          </a:lstStyle>
          <a:p>
            <a:pPr marL="0" lvl="0">
              <a:spcBef>
                <a:spcPct val="0"/>
              </a:spcBef>
            </a:pPr>
            <a:r>
              <a:rPr lang="en-US" sz="1200" spc="50" dirty="0">
                <a:solidFill>
                  <a:schemeClr val="bg1"/>
                </a:solidFill>
                <a:latin typeface="Calibri" panose="020F0502020204030204" pitchFamily="34" charset="0"/>
                <a:cs typeface="Calibri" panose="020F0502020204030204" pitchFamily="34" charset="0"/>
              </a:rPr>
              <a:t>NOTATION HEADING (Calibri Light 12pt)</a:t>
            </a:r>
          </a:p>
        </p:txBody>
      </p:sp>
      <p:sp>
        <p:nvSpPr>
          <p:cNvPr id="29" name="Text Placeholder 28">
            <a:extLst>
              <a:ext uri="{FF2B5EF4-FFF2-40B4-BE49-F238E27FC236}">
                <a16:creationId xmlns:a16="http://schemas.microsoft.com/office/drawing/2014/main" id="{CF92E7C6-33B8-B54B-8850-A3D895D69F5D}"/>
              </a:ext>
            </a:extLst>
          </p:cNvPr>
          <p:cNvSpPr>
            <a:spLocks noGrp="1"/>
          </p:cNvSpPr>
          <p:nvPr>
            <p:ph type="body" sz="quarter" idx="18" hasCustomPrompt="1"/>
          </p:nvPr>
        </p:nvSpPr>
        <p:spPr>
          <a:xfrm>
            <a:off x="8131980" y="988011"/>
            <a:ext cx="3536949" cy="2052637"/>
          </a:xfrm>
        </p:spPr>
        <p:txBody>
          <a:bodyPr vert="horz" lIns="0" tIns="0" rIns="0" bIns="0" rtlCol="0" anchor="t" anchorCtr="0">
            <a:noAutofit/>
          </a:bodyPr>
          <a:lstStyle>
            <a:lvl1pPr marL="0" indent="0">
              <a:lnSpc>
                <a:spcPct val="112000"/>
              </a:lnSpc>
              <a:buNone/>
              <a:defRPr lang="en-US" sz="1400" dirty="0">
                <a:solidFill>
                  <a:schemeClr val="bg1">
                    <a:alpha val="70000"/>
                  </a:schemeClr>
                </a:solidFill>
                <a:latin typeface="+mj-lt"/>
                <a:ea typeface="+mj-ea"/>
                <a:cs typeface="+mj-cs"/>
              </a:defRPr>
            </a:lvl1pPr>
          </a:lstStyle>
          <a:p>
            <a:pPr marL="57150" lvl="0" indent="-285750">
              <a:lnSpc>
                <a:spcPct val="113000"/>
              </a:lnSpc>
              <a:spcBef>
                <a:spcPct val="0"/>
              </a:spcBef>
            </a:pPr>
            <a:r>
              <a:rPr lang="en-US" sz="1400" dirty="0">
                <a:solidFill>
                  <a:schemeClr val="bg1">
                    <a:alpha val="70000"/>
                  </a:schemeClr>
                </a:solidFill>
              </a:rPr>
              <a:t>Notation Text (Calibri Light 14pt) Lorem ipsum dolor sit </a:t>
            </a:r>
            <a:r>
              <a:rPr lang="en-US" sz="1400" dirty="0" err="1">
                <a:solidFill>
                  <a:schemeClr val="bg1">
                    <a:alpha val="70000"/>
                  </a:schemeClr>
                </a:solidFill>
              </a:rPr>
              <a:t>amet</a:t>
            </a:r>
            <a:r>
              <a:rPr lang="en-US" sz="1400" dirty="0">
                <a:solidFill>
                  <a:schemeClr val="bg1">
                    <a:alpha val="70000"/>
                  </a:schemeClr>
                </a:solidFill>
              </a:rPr>
              <a:t>, </a:t>
            </a:r>
            <a:r>
              <a:rPr lang="en-US" sz="1400" dirty="0" err="1">
                <a:solidFill>
                  <a:schemeClr val="bg1">
                    <a:alpha val="70000"/>
                  </a:schemeClr>
                </a:solidFill>
              </a:rPr>
              <a:t>consectetur</a:t>
            </a:r>
            <a:r>
              <a:rPr lang="en-US" sz="1400" dirty="0">
                <a:solidFill>
                  <a:schemeClr val="bg1">
                    <a:alpha val="70000"/>
                  </a:schemeClr>
                </a:solidFill>
              </a:rPr>
              <a:t> </a:t>
            </a:r>
            <a:r>
              <a:rPr lang="en-US" sz="1400" dirty="0" err="1">
                <a:solidFill>
                  <a:schemeClr val="bg1">
                    <a:alpha val="70000"/>
                  </a:schemeClr>
                </a:solidFill>
              </a:rPr>
              <a:t>adipiscing</a:t>
            </a:r>
            <a:r>
              <a:rPr lang="en-US" sz="1400" dirty="0">
                <a:solidFill>
                  <a:schemeClr val="bg1">
                    <a:alpha val="70000"/>
                  </a:schemeClr>
                </a:solidFill>
              </a:rPr>
              <a:t> </a:t>
            </a:r>
            <a:r>
              <a:rPr lang="en-US" sz="1400" dirty="0" err="1">
                <a:solidFill>
                  <a:schemeClr val="bg1">
                    <a:alpha val="70000"/>
                  </a:schemeClr>
                </a:solidFill>
              </a:rPr>
              <a:t>elit</a:t>
            </a:r>
            <a:r>
              <a:rPr lang="en-US" sz="1400" dirty="0">
                <a:solidFill>
                  <a:schemeClr val="bg1">
                    <a:alpha val="70000"/>
                  </a:schemeClr>
                </a:solidFill>
              </a:rPr>
              <a:t>, </a:t>
            </a:r>
            <a:r>
              <a:rPr lang="en-US" sz="1400" dirty="0" err="1">
                <a:solidFill>
                  <a:schemeClr val="bg1">
                    <a:alpha val="70000"/>
                  </a:schemeClr>
                </a:solidFill>
              </a:rPr>
              <a:t>sed</a:t>
            </a:r>
            <a:r>
              <a:rPr lang="en-US" sz="1400" dirty="0">
                <a:solidFill>
                  <a:schemeClr val="bg1">
                    <a:alpha val="70000"/>
                  </a:schemeClr>
                </a:solidFill>
              </a:rPr>
              <a:t> do </a:t>
            </a:r>
            <a:r>
              <a:rPr lang="en-US" sz="1400" dirty="0" err="1">
                <a:solidFill>
                  <a:schemeClr val="bg1">
                    <a:alpha val="70000"/>
                  </a:schemeClr>
                </a:solidFill>
              </a:rPr>
              <a:t>eiusmod</a:t>
            </a:r>
            <a:r>
              <a:rPr lang="en-US" sz="1400" dirty="0">
                <a:solidFill>
                  <a:schemeClr val="bg1">
                    <a:alpha val="70000"/>
                  </a:schemeClr>
                </a:solidFill>
              </a:rPr>
              <a:t> </a:t>
            </a:r>
            <a:r>
              <a:rPr lang="en-US" sz="1400" dirty="0" err="1">
                <a:solidFill>
                  <a:schemeClr val="bg1">
                    <a:alpha val="70000"/>
                  </a:schemeClr>
                </a:solidFill>
              </a:rPr>
              <a:t>tempor</a:t>
            </a:r>
            <a:r>
              <a:rPr lang="en-US" sz="1400" dirty="0">
                <a:solidFill>
                  <a:schemeClr val="bg1">
                    <a:alpha val="70000"/>
                  </a:schemeClr>
                </a:solidFill>
              </a:rPr>
              <a:t> </a:t>
            </a:r>
            <a:r>
              <a:rPr lang="en-US" sz="1400" dirty="0" err="1">
                <a:solidFill>
                  <a:schemeClr val="bg1">
                    <a:alpha val="70000"/>
                  </a:schemeClr>
                </a:solidFill>
              </a:rPr>
              <a:t>incididunt</a:t>
            </a:r>
            <a:r>
              <a:rPr lang="en-US" sz="1400" dirty="0">
                <a:solidFill>
                  <a:schemeClr val="bg1">
                    <a:alpha val="70000"/>
                  </a:schemeClr>
                </a:solidFill>
              </a:rPr>
              <a:t> </a:t>
            </a:r>
            <a:r>
              <a:rPr lang="en-US" sz="1400" dirty="0" err="1">
                <a:solidFill>
                  <a:schemeClr val="bg1">
                    <a:alpha val="70000"/>
                  </a:schemeClr>
                </a:solidFill>
              </a:rPr>
              <a:t>ut</a:t>
            </a:r>
            <a:r>
              <a:rPr lang="en-US" sz="1400" dirty="0">
                <a:solidFill>
                  <a:schemeClr val="bg1">
                    <a:alpha val="70000"/>
                  </a:schemeClr>
                </a:solidFill>
              </a:rPr>
              <a:t> </a:t>
            </a:r>
            <a:r>
              <a:rPr lang="en-US" sz="1400" dirty="0" err="1">
                <a:solidFill>
                  <a:schemeClr val="bg1">
                    <a:alpha val="70000"/>
                  </a:schemeClr>
                </a:solidFill>
              </a:rPr>
              <a:t>labore</a:t>
            </a:r>
            <a:r>
              <a:rPr lang="en-US" sz="1400" dirty="0">
                <a:solidFill>
                  <a:schemeClr val="bg1">
                    <a:alpha val="70000"/>
                  </a:schemeClr>
                </a:solidFill>
              </a:rPr>
              <a:t> et dolore magna </a:t>
            </a:r>
            <a:r>
              <a:rPr lang="en-US" sz="1400" dirty="0" err="1">
                <a:solidFill>
                  <a:schemeClr val="bg1">
                    <a:alpha val="70000"/>
                  </a:schemeClr>
                </a:solidFill>
              </a:rPr>
              <a:t>aliqua</a:t>
            </a:r>
            <a:r>
              <a:rPr lang="en-US" sz="1400" dirty="0">
                <a:solidFill>
                  <a:schemeClr val="bg1">
                    <a:alpha val="70000"/>
                  </a:schemeClr>
                </a:solidFill>
              </a:rPr>
              <a:t>. Ut </a:t>
            </a:r>
            <a:r>
              <a:rPr lang="en-US" sz="1400" dirty="0" err="1">
                <a:solidFill>
                  <a:schemeClr val="bg1">
                    <a:alpha val="70000"/>
                  </a:schemeClr>
                </a:solidFill>
              </a:rPr>
              <a:t>enim</a:t>
            </a:r>
            <a:r>
              <a:rPr lang="en-US" sz="1400" dirty="0">
                <a:solidFill>
                  <a:schemeClr val="bg1">
                    <a:alpha val="70000"/>
                  </a:schemeClr>
                </a:solidFill>
              </a:rPr>
              <a:t> ad minim </a:t>
            </a:r>
            <a:r>
              <a:rPr lang="en-US" sz="1400" dirty="0" err="1">
                <a:solidFill>
                  <a:schemeClr val="bg1">
                    <a:alpha val="70000"/>
                  </a:schemeClr>
                </a:solidFill>
              </a:rPr>
              <a:t>veniam</a:t>
            </a:r>
            <a:r>
              <a:rPr lang="en-US" sz="1400" dirty="0">
                <a:solidFill>
                  <a:schemeClr val="bg1">
                    <a:alpha val="70000"/>
                  </a:schemeClr>
                </a:solidFill>
              </a:rPr>
              <a:t>, </a:t>
            </a:r>
            <a:r>
              <a:rPr lang="en-US" sz="1400" dirty="0" err="1">
                <a:solidFill>
                  <a:schemeClr val="bg1">
                    <a:alpha val="70000"/>
                  </a:schemeClr>
                </a:solidFill>
              </a:rPr>
              <a:t>quis</a:t>
            </a:r>
            <a:r>
              <a:rPr lang="en-US" sz="1400" dirty="0">
                <a:solidFill>
                  <a:schemeClr val="bg1">
                    <a:alpha val="70000"/>
                  </a:schemeClr>
                </a:solidFill>
              </a:rPr>
              <a:t> </a:t>
            </a:r>
            <a:r>
              <a:rPr lang="en-US" sz="1400" dirty="0" err="1">
                <a:solidFill>
                  <a:schemeClr val="bg1">
                    <a:alpha val="70000"/>
                  </a:schemeClr>
                </a:solidFill>
              </a:rPr>
              <a:t>nostrud</a:t>
            </a:r>
            <a:r>
              <a:rPr lang="en-US" sz="1400" dirty="0">
                <a:solidFill>
                  <a:schemeClr val="bg1">
                    <a:alpha val="70000"/>
                  </a:schemeClr>
                </a:solidFill>
              </a:rPr>
              <a:t> exercitation </a:t>
            </a:r>
            <a:r>
              <a:rPr lang="en-US" sz="1400" dirty="0" err="1">
                <a:solidFill>
                  <a:schemeClr val="bg1">
                    <a:alpha val="70000"/>
                  </a:schemeClr>
                </a:solidFill>
              </a:rPr>
              <a:t>ullamco</a:t>
            </a:r>
            <a:r>
              <a:rPr lang="en-US" sz="1400" dirty="0">
                <a:solidFill>
                  <a:schemeClr val="bg1">
                    <a:alpha val="70000"/>
                  </a:schemeClr>
                </a:solidFill>
              </a:rPr>
              <a:t> </a:t>
            </a:r>
            <a:r>
              <a:rPr lang="en-US" sz="1400" dirty="0" err="1">
                <a:solidFill>
                  <a:schemeClr val="bg1">
                    <a:alpha val="70000"/>
                  </a:schemeClr>
                </a:solidFill>
              </a:rPr>
              <a:t>laboris</a:t>
            </a:r>
            <a:endParaRPr lang="en-US" sz="1400" dirty="0">
              <a:solidFill>
                <a:schemeClr val="bg1">
                  <a:alpha val="70000"/>
                </a:schemeClr>
              </a:solidFill>
            </a:endParaRPr>
          </a:p>
        </p:txBody>
      </p:sp>
    </p:spTree>
    <p:extLst>
      <p:ext uri="{BB962C8B-B14F-4D97-AF65-F5344CB8AC3E}">
        <p14:creationId xmlns:p14="http://schemas.microsoft.com/office/powerpoint/2010/main" val="404126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CC8199-93FE-BE41-BB0C-461A309F84E8}"/>
              </a:ext>
            </a:extLst>
          </p:cNvPr>
          <p:cNvSpPr>
            <a:spLocks noGrp="1"/>
          </p:cNvSpPr>
          <p:nvPr>
            <p:ph type="ftr" sz="quarter" idx="11"/>
          </p:nvPr>
        </p:nvSpPr>
        <p:spPr/>
        <p:txBody>
          <a:bodyPr/>
          <a:lstStyle>
            <a:lvl1pPr algn="r">
              <a:defRPr/>
            </a:lvl1pPr>
          </a:lstStyle>
          <a:p>
            <a:r>
              <a:rPr lang="en-US"/>
              <a:t>Cedar Gate Technologies, LLC.  Proprietary and Confidential Information.  All Rights Reserved.</a:t>
            </a:r>
            <a:endParaRPr lang="en-US" dirty="0"/>
          </a:p>
        </p:txBody>
      </p:sp>
      <p:sp>
        <p:nvSpPr>
          <p:cNvPr id="6" name="Slide Number Placeholder 5">
            <a:extLst>
              <a:ext uri="{FF2B5EF4-FFF2-40B4-BE49-F238E27FC236}">
                <a16:creationId xmlns:a16="http://schemas.microsoft.com/office/drawing/2014/main" id="{F29F1B79-CF91-F946-9CE5-0C588B671DD9}"/>
              </a:ext>
            </a:extLst>
          </p:cNvPr>
          <p:cNvSpPr>
            <a:spLocks noGrp="1"/>
          </p:cNvSpPr>
          <p:nvPr>
            <p:ph type="sldNum" sz="quarter" idx="12"/>
          </p:nvPr>
        </p:nvSpPr>
        <p:spPr>
          <a:xfrm>
            <a:off x="11341848" y="6392545"/>
            <a:ext cx="234950" cy="144396"/>
          </a:xfrm>
          <a:prstGeom prst="rect">
            <a:avLst/>
          </a:prstGeom>
        </p:spPr>
        <p:txBody>
          <a:bodyPr/>
          <a:lstStyle>
            <a:lvl1pPr>
              <a:defRPr>
                <a:solidFill>
                  <a:schemeClr val="bg1"/>
                </a:solidFill>
              </a:defRPr>
            </a:lvl1pPr>
          </a:lstStyle>
          <a:p>
            <a:fld id="{2C35CAE1-C6AF-9640-A18C-059E9F109CA2}" type="slidenum">
              <a:rPr lang="en-US" smtClean="0"/>
              <a:pPr/>
              <a:t>‹#›</a:t>
            </a:fld>
            <a:endParaRPr lang="en-US"/>
          </a:p>
        </p:txBody>
      </p:sp>
    </p:spTree>
    <p:extLst>
      <p:ext uri="{BB962C8B-B14F-4D97-AF65-F5344CB8AC3E}">
        <p14:creationId xmlns:p14="http://schemas.microsoft.com/office/powerpoint/2010/main" val="282395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8B08642-5116-2540-A658-6CF033A2C925}"/>
              </a:ext>
            </a:extLst>
          </p:cNvPr>
          <p:cNvSpPr/>
          <p:nvPr userDrawn="1"/>
        </p:nvSpPr>
        <p:spPr>
          <a:xfrm>
            <a:off x="0" y="-1"/>
            <a:ext cx="12192000" cy="2460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7BD6C-7182-7C46-B278-74E8CA90639D}"/>
              </a:ext>
            </a:extLst>
          </p:cNvPr>
          <p:cNvSpPr>
            <a:spLocks noGrp="1"/>
          </p:cNvSpPr>
          <p:nvPr>
            <p:ph type="title" hasCustomPrompt="1"/>
          </p:nvPr>
        </p:nvSpPr>
        <p:spPr>
          <a:xfrm>
            <a:off x="596900" y="545233"/>
            <a:ext cx="8721733" cy="451886"/>
          </a:xfrm>
        </p:spPr>
        <p:txBody>
          <a:bodyPr vert="horz" lIns="0" tIns="0" rIns="0" bIns="0" rtlCol="0" anchor="t" anchorCtr="0">
            <a:noAutofit/>
          </a:bodyPr>
          <a:lstStyle>
            <a:lvl1pPr>
              <a:lnSpc>
                <a:spcPct val="125000"/>
              </a:lnSpc>
              <a:defRPr lang="en-US" sz="2000" b="1" dirty="0">
                <a:solidFill>
                  <a:schemeClr val="accent1"/>
                </a:solidFill>
                <a:latin typeface="Calibri" panose="020F0502020204030204" pitchFamily="34" charset="0"/>
                <a:cs typeface="Calibri" panose="020F0502020204030204" pitchFamily="34" charset="0"/>
              </a:defRPr>
            </a:lvl1pPr>
          </a:lstStyle>
          <a:p>
            <a:pPr>
              <a:lnSpc>
                <a:spcPct val="125000"/>
              </a:lnSpc>
            </a:pPr>
            <a:r>
              <a:rPr lang="en-US" sz="2000" b="1" dirty="0">
                <a:solidFill>
                  <a:schemeClr val="accent1"/>
                </a:solidFill>
                <a:latin typeface="Calibri" panose="020F0502020204030204" pitchFamily="34" charset="0"/>
                <a:cs typeface="Calibri" panose="020F0502020204030204" pitchFamily="34" charset="0"/>
              </a:rPr>
              <a:t>Page Header - (Calibri Bold 20pt)</a:t>
            </a:r>
          </a:p>
        </p:txBody>
      </p:sp>
      <p:sp>
        <p:nvSpPr>
          <p:cNvPr id="5" name="Footer Placeholder 4">
            <a:extLst>
              <a:ext uri="{FF2B5EF4-FFF2-40B4-BE49-F238E27FC236}">
                <a16:creationId xmlns:a16="http://schemas.microsoft.com/office/drawing/2014/main" id="{1C85C1EE-0824-954E-A0C8-6BDD5216A77C}"/>
              </a:ext>
            </a:extLst>
          </p:cNvPr>
          <p:cNvSpPr>
            <a:spLocks noGrp="1"/>
          </p:cNvSpPr>
          <p:nvPr>
            <p:ph type="ftr" sz="quarter" idx="11"/>
          </p:nvPr>
        </p:nvSpPr>
        <p:spPr/>
        <p:txBody>
          <a:bodyPr/>
          <a:lstStyle/>
          <a:p>
            <a:r>
              <a:rPr lang="en-US"/>
              <a:t>Cedar Gate Technologies, LLC.  Proprietary and Confidential Information.  All Rights Reserved.</a:t>
            </a:r>
          </a:p>
        </p:txBody>
      </p:sp>
      <p:sp>
        <p:nvSpPr>
          <p:cNvPr id="6" name="Slide Number Placeholder 5">
            <a:extLst>
              <a:ext uri="{FF2B5EF4-FFF2-40B4-BE49-F238E27FC236}">
                <a16:creationId xmlns:a16="http://schemas.microsoft.com/office/drawing/2014/main" id="{45DE39CE-EBFD-9B48-B5E3-D07A5A9EF7CA}"/>
              </a:ext>
            </a:extLst>
          </p:cNvPr>
          <p:cNvSpPr>
            <a:spLocks noGrp="1"/>
          </p:cNvSpPr>
          <p:nvPr>
            <p:ph type="sldNum" sz="quarter" idx="12"/>
          </p:nvPr>
        </p:nvSpPr>
        <p:spPr>
          <a:xfrm>
            <a:off x="11338560" y="6391656"/>
            <a:ext cx="234950" cy="144396"/>
          </a:xfrm>
          <a:prstGeom prst="rect">
            <a:avLst/>
          </a:prstGeom>
        </p:spPr>
        <p:txBody>
          <a:bodyPr/>
          <a:lstStyle/>
          <a:p>
            <a:fld id="{2C35CAE1-C6AF-9640-A18C-059E9F109CA2}" type="slidenum">
              <a:rPr lang="en-US" smtClean="0"/>
              <a:t>‹#›</a:t>
            </a:fld>
            <a:endParaRPr lang="en-US"/>
          </a:p>
        </p:txBody>
      </p:sp>
      <p:sp>
        <p:nvSpPr>
          <p:cNvPr id="8" name="Text Placeholder 7">
            <a:extLst>
              <a:ext uri="{FF2B5EF4-FFF2-40B4-BE49-F238E27FC236}">
                <a16:creationId xmlns:a16="http://schemas.microsoft.com/office/drawing/2014/main" id="{27457EED-D852-414C-BC7A-BC8CC2FCE955}"/>
              </a:ext>
            </a:extLst>
          </p:cNvPr>
          <p:cNvSpPr>
            <a:spLocks noGrp="1"/>
          </p:cNvSpPr>
          <p:nvPr>
            <p:ph type="body" sz="quarter" idx="13" hasCustomPrompt="1"/>
          </p:nvPr>
        </p:nvSpPr>
        <p:spPr>
          <a:xfrm>
            <a:off x="596900" y="1073320"/>
            <a:ext cx="10698479" cy="469033"/>
          </a:xfrm>
        </p:spPr>
        <p:txBody>
          <a:bodyPr vert="horz" lIns="0" tIns="0" rIns="0" bIns="0" rtlCol="0" anchor="t" anchorCtr="0">
            <a:noAutofit/>
          </a:bodyPr>
          <a:lstStyle>
            <a:lvl1pPr marL="0" indent="0">
              <a:lnSpc>
                <a:spcPct val="100000"/>
              </a:lnSpc>
              <a:buNone/>
              <a:tabLst/>
              <a:defRPr lang="en-US" sz="2600" dirty="0">
                <a:solidFill>
                  <a:schemeClr val="tx1">
                    <a:lumMod val="65000"/>
                    <a:lumOff val="35000"/>
                  </a:schemeClr>
                </a:solidFill>
                <a:latin typeface="Calibri Light" panose="020F0302020204030204" pitchFamily="34" charset="0"/>
                <a:ea typeface="+mj-ea"/>
                <a:cs typeface="Calibri Light" panose="020F0302020204030204" pitchFamily="34" charset="0"/>
              </a:defRPr>
            </a:lvl1pPr>
          </a:lstStyle>
          <a:p>
            <a:pPr marL="0" lvl="0" indent="9525">
              <a:lnSpc>
                <a:spcPct val="100000"/>
              </a:lnSpc>
              <a:spcBef>
                <a:spcPct val="0"/>
              </a:spcBef>
            </a:pP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Heading (Calibri Light 26pt) Lorem ipsum dolor sit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amet</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consectetur</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adipiscing</a:t>
            </a:r>
            <a:endParaRPr lang="en-US" sz="2600" dirty="0">
              <a:solidFill>
                <a:schemeClr val="tx1">
                  <a:lumMod val="65000"/>
                  <a:lumOff val="35000"/>
                </a:schemeClr>
              </a:solidFill>
              <a:latin typeface="Calibri Light" panose="020F0302020204030204" pitchFamily="34" charset="0"/>
              <a:cs typeface="Calibri Light" panose="020F0302020204030204" pitchFamily="34" charset="0"/>
            </a:endParaRPr>
          </a:p>
          <a:p>
            <a:pPr marL="0" lvl="0" indent="9525">
              <a:lnSpc>
                <a:spcPct val="100000"/>
              </a:lnSpc>
              <a:spcBef>
                <a:spcPct val="0"/>
              </a:spcBef>
            </a:pPr>
            <a:endParaRPr lang="en-US" dirty="0"/>
          </a:p>
        </p:txBody>
      </p:sp>
      <p:sp>
        <p:nvSpPr>
          <p:cNvPr id="25" name="Picture Placeholder 24">
            <a:extLst>
              <a:ext uri="{FF2B5EF4-FFF2-40B4-BE49-F238E27FC236}">
                <a16:creationId xmlns:a16="http://schemas.microsoft.com/office/drawing/2014/main" id="{C2C76F1D-1164-1D42-B9AB-228C39F44388}"/>
              </a:ext>
            </a:extLst>
          </p:cNvPr>
          <p:cNvSpPr>
            <a:spLocks noGrp="1"/>
          </p:cNvSpPr>
          <p:nvPr>
            <p:ph type="pic" sz="quarter" idx="17" hasCustomPrompt="1"/>
          </p:nvPr>
        </p:nvSpPr>
        <p:spPr>
          <a:xfrm>
            <a:off x="606313" y="2876550"/>
            <a:ext cx="10967197" cy="3076574"/>
          </a:xfrm>
        </p:spPr>
        <p:txBody>
          <a:bodyPr/>
          <a:lstStyle>
            <a:lvl1pPr marL="0" indent="0" algn="ctr">
              <a:buNone/>
              <a:defRPr>
                <a:solidFill>
                  <a:schemeClr val="tx1">
                    <a:lumMod val="50000"/>
                    <a:lumOff val="50000"/>
                  </a:schemeClr>
                </a:solidFill>
              </a:defRPr>
            </a:lvl1pPr>
          </a:lstStyle>
          <a:p>
            <a:r>
              <a:rPr lang="en-US" dirty="0"/>
              <a:t>Supporting Graphic</a:t>
            </a:r>
          </a:p>
        </p:txBody>
      </p:sp>
      <p:sp>
        <p:nvSpPr>
          <p:cNvPr id="7" name="Text Placeholder 6">
            <a:extLst>
              <a:ext uri="{FF2B5EF4-FFF2-40B4-BE49-F238E27FC236}">
                <a16:creationId xmlns:a16="http://schemas.microsoft.com/office/drawing/2014/main" id="{0F2F4453-C664-094B-90E6-084ECF2F5308}"/>
              </a:ext>
            </a:extLst>
          </p:cNvPr>
          <p:cNvSpPr>
            <a:spLocks noGrp="1"/>
          </p:cNvSpPr>
          <p:nvPr>
            <p:ph type="body" sz="quarter" idx="18" hasCustomPrompt="1"/>
          </p:nvPr>
        </p:nvSpPr>
        <p:spPr>
          <a:xfrm>
            <a:off x="609488" y="1609555"/>
            <a:ext cx="10698479" cy="717085"/>
          </a:xfrm>
        </p:spPr>
        <p:txBody>
          <a:bodyPr vert="horz" lIns="0" tIns="0" rIns="0" bIns="0" rtlCol="0" anchor="t" anchorCtr="0">
            <a:noAutofit/>
          </a:bodyPr>
          <a:lstStyle>
            <a:lvl1pPr marL="0" indent="0">
              <a:lnSpc>
                <a:spcPct val="113000"/>
              </a:lnSpc>
              <a:buNone/>
              <a:tabLst/>
              <a:defRPr lang="en-US" sz="1400" dirty="0">
                <a:solidFill>
                  <a:schemeClr val="tx1">
                    <a:lumMod val="50000"/>
                    <a:lumOff val="50000"/>
                  </a:schemeClr>
                </a:solidFill>
                <a:latin typeface="Calibri" panose="020F0502020204030204" pitchFamily="34" charset="0"/>
                <a:ea typeface="+mj-ea"/>
                <a:cs typeface="Calibri" panose="020F0502020204030204" pitchFamily="34" charset="0"/>
              </a:defRPr>
            </a:lvl1pPr>
          </a:lstStyle>
          <a:p>
            <a:pPr marL="57150" lvl="0" indent="-285750">
              <a:lnSpc>
                <a:spcPct val="114000"/>
              </a:lnSpc>
              <a:spcBef>
                <a:spcPct val="0"/>
              </a:spcBef>
              <a:spcAft>
                <a:spcPts val="1200"/>
              </a:spcAft>
            </a:pPr>
            <a:r>
              <a:rPr lang="en-US" sz="1400" dirty="0">
                <a:solidFill>
                  <a:schemeClr val="tx1">
                    <a:lumMod val="50000"/>
                    <a:lumOff val="50000"/>
                  </a:schemeClr>
                </a:solidFill>
                <a:latin typeface="Calibri" panose="020F0502020204030204" pitchFamily="34" charset="0"/>
                <a:cs typeface="Calibri" panose="020F0502020204030204" pitchFamily="34" charset="0"/>
              </a:rPr>
              <a:t>Subhead Text (Calibri Regular 14pt) Lorem ipsum dolor sit </a:t>
            </a:r>
            <a:r>
              <a:rPr lang="en-US" sz="1400" dirty="0" err="1">
                <a:solidFill>
                  <a:schemeClr val="tx1">
                    <a:lumMod val="50000"/>
                    <a:lumOff val="50000"/>
                  </a:schemeClr>
                </a:solidFill>
                <a:latin typeface="Calibri" panose="020F0502020204030204" pitchFamily="34" charset="0"/>
                <a:cs typeface="Calibri" panose="020F0502020204030204" pitchFamily="34" charset="0"/>
              </a:rPr>
              <a:t>amet</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consectetur</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adipiscing</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elit</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sed</a:t>
            </a:r>
            <a:r>
              <a:rPr lang="en-US" sz="1400" dirty="0">
                <a:solidFill>
                  <a:schemeClr val="tx1">
                    <a:lumMod val="50000"/>
                    <a:lumOff val="50000"/>
                  </a:schemeClr>
                </a:solidFill>
                <a:latin typeface="Calibri" panose="020F0502020204030204" pitchFamily="34" charset="0"/>
                <a:cs typeface="Calibri" panose="020F0502020204030204" pitchFamily="34" charset="0"/>
              </a:rPr>
              <a:t> do </a:t>
            </a:r>
            <a:r>
              <a:rPr lang="en-US" sz="1400" dirty="0" err="1">
                <a:solidFill>
                  <a:schemeClr val="tx1">
                    <a:lumMod val="50000"/>
                    <a:lumOff val="50000"/>
                  </a:schemeClr>
                </a:solidFill>
                <a:latin typeface="Calibri" panose="020F0502020204030204" pitchFamily="34" charset="0"/>
                <a:cs typeface="Calibri" panose="020F0502020204030204" pitchFamily="34" charset="0"/>
              </a:rPr>
              <a:t>eiusmod</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tempor</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incididunt</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ut</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labore</a:t>
            </a:r>
            <a:r>
              <a:rPr lang="en-US" sz="1400" dirty="0">
                <a:solidFill>
                  <a:schemeClr val="tx1">
                    <a:lumMod val="50000"/>
                    <a:lumOff val="50000"/>
                  </a:schemeClr>
                </a:solidFill>
                <a:latin typeface="Calibri" panose="020F0502020204030204" pitchFamily="34" charset="0"/>
                <a:cs typeface="Calibri" panose="020F0502020204030204" pitchFamily="34" charset="0"/>
              </a:rPr>
              <a:t> et dolore magna </a:t>
            </a:r>
            <a:r>
              <a:rPr lang="en-US" sz="1400" dirty="0" err="1">
                <a:solidFill>
                  <a:schemeClr val="tx1">
                    <a:lumMod val="50000"/>
                    <a:lumOff val="50000"/>
                  </a:schemeClr>
                </a:solidFill>
                <a:latin typeface="Calibri" panose="020F0502020204030204" pitchFamily="34" charset="0"/>
                <a:cs typeface="Calibri" panose="020F0502020204030204" pitchFamily="34" charset="0"/>
              </a:rPr>
              <a:t>aliqua</a:t>
            </a:r>
            <a:r>
              <a:rPr lang="en-US" sz="1400" dirty="0">
                <a:solidFill>
                  <a:schemeClr val="tx1">
                    <a:lumMod val="50000"/>
                    <a:lumOff val="50000"/>
                  </a:schemeClr>
                </a:solidFill>
                <a:latin typeface="Calibri" panose="020F0502020204030204" pitchFamily="34" charset="0"/>
                <a:cs typeface="Calibri" panose="020F0502020204030204" pitchFamily="34" charset="0"/>
              </a:rPr>
              <a:t>. Ut </a:t>
            </a:r>
            <a:r>
              <a:rPr lang="en-US" sz="1400" dirty="0" err="1">
                <a:solidFill>
                  <a:schemeClr val="tx1">
                    <a:lumMod val="50000"/>
                    <a:lumOff val="50000"/>
                  </a:schemeClr>
                </a:solidFill>
                <a:latin typeface="Calibri" panose="020F0502020204030204" pitchFamily="34" charset="0"/>
                <a:cs typeface="Calibri" panose="020F0502020204030204" pitchFamily="34" charset="0"/>
              </a:rPr>
              <a:t>enim</a:t>
            </a:r>
            <a:r>
              <a:rPr lang="en-US" sz="1400" dirty="0">
                <a:solidFill>
                  <a:schemeClr val="tx1">
                    <a:lumMod val="50000"/>
                    <a:lumOff val="50000"/>
                  </a:schemeClr>
                </a:solidFill>
                <a:latin typeface="Calibri" panose="020F0502020204030204" pitchFamily="34" charset="0"/>
                <a:cs typeface="Calibri" panose="020F0502020204030204" pitchFamily="34" charset="0"/>
              </a:rPr>
              <a:t> ad minim </a:t>
            </a:r>
            <a:r>
              <a:rPr lang="en-US" sz="1400" dirty="0" err="1">
                <a:solidFill>
                  <a:schemeClr val="tx1">
                    <a:lumMod val="50000"/>
                    <a:lumOff val="50000"/>
                  </a:schemeClr>
                </a:solidFill>
                <a:latin typeface="Calibri" panose="020F0502020204030204" pitchFamily="34" charset="0"/>
                <a:cs typeface="Calibri" panose="020F0502020204030204" pitchFamily="34" charset="0"/>
              </a:rPr>
              <a:t>veniam</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quis</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nostrud</a:t>
            </a:r>
            <a:r>
              <a:rPr lang="en-US" sz="1400" dirty="0">
                <a:solidFill>
                  <a:schemeClr val="tx1">
                    <a:lumMod val="50000"/>
                    <a:lumOff val="50000"/>
                  </a:schemeClr>
                </a:solidFill>
                <a:latin typeface="Calibri" panose="020F0502020204030204" pitchFamily="34" charset="0"/>
                <a:cs typeface="Calibri" panose="020F0502020204030204" pitchFamily="34" charset="0"/>
              </a:rPr>
              <a:t> exercitation </a:t>
            </a:r>
            <a:r>
              <a:rPr lang="en-US" sz="1400" dirty="0" err="1">
                <a:solidFill>
                  <a:schemeClr val="tx1">
                    <a:lumMod val="50000"/>
                    <a:lumOff val="50000"/>
                  </a:schemeClr>
                </a:solidFill>
                <a:latin typeface="Calibri" panose="020F0502020204030204" pitchFamily="34" charset="0"/>
                <a:cs typeface="Calibri" panose="020F0502020204030204" pitchFamily="34" charset="0"/>
              </a:rPr>
              <a:t>ullamco</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laboris</a:t>
            </a:r>
            <a:r>
              <a:rPr lang="en-US" sz="1400" dirty="0">
                <a:solidFill>
                  <a:schemeClr val="tx1">
                    <a:lumMod val="50000"/>
                    <a:lumOff val="50000"/>
                  </a:schemeClr>
                </a:solidFill>
                <a:latin typeface="Calibri" panose="020F0502020204030204" pitchFamily="34" charset="0"/>
                <a:cs typeface="Calibri" panose="020F0502020204030204" pitchFamily="34" charset="0"/>
              </a:rPr>
              <a:t> nisi </a:t>
            </a:r>
            <a:r>
              <a:rPr lang="en-US" sz="1400" dirty="0" err="1">
                <a:solidFill>
                  <a:schemeClr val="tx1">
                    <a:lumMod val="50000"/>
                    <a:lumOff val="50000"/>
                  </a:schemeClr>
                </a:solidFill>
                <a:latin typeface="Calibri" panose="020F0502020204030204" pitchFamily="34" charset="0"/>
                <a:cs typeface="Calibri" panose="020F0502020204030204" pitchFamily="34" charset="0"/>
              </a:rPr>
              <a:t>ut</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aliquip</a:t>
            </a:r>
            <a:r>
              <a:rPr lang="en-US" sz="1400" dirty="0">
                <a:solidFill>
                  <a:schemeClr val="tx1">
                    <a:lumMod val="50000"/>
                    <a:lumOff val="50000"/>
                  </a:schemeClr>
                </a:solidFill>
                <a:latin typeface="Calibri" panose="020F0502020204030204" pitchFamily="34" charset="0"/>
                <a:cs typeface="Calibri" panose="020F0502020204030204" pitchFamily="34" charset="0"/>
              </a:rPr>
              <a:t> ex </a:t>
            </a:r>
            <a:r>
              <a:rPr lang="en-US" sz="1400" dirty="0" err="1">
                <a:solidFill>
                  <a:schemeClr val="tx1">
                    <a:lumMod val="50000"/>
                    <a:lumOff val="50000"/>
                  </a:schemeClr>
                </a:solidFill>
                <a:latin typeface="Calibri" panose="020F0502020204030204" pitchFamily="34" charset="0"/>
                <a:cs typeface="Calibri" panose="020F0502020204030204" pitchFamily="34" charset="0"/>
              </a:rPr>
              <a:t>ea</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commodo</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err="1">
                <a:solidFill>
                  <a:schemeClr val="tx1">
                    <a:lumMod val="50000"/>
                    <a:lumOff val="50000"/>
                  </a:schemeClr>
                </a:solidFill>
                <a:latin typeface="Calibri" panose="020F0502020204030204" pitchFamily="34" charset="0"/>
                <a:cs typeface="Calibri" panose="020F0502020204030204" pitchFamily="34" charset="0"/>
              </a:rPr>
              <a:t>consequat</a:t>
            </a:r>
            <a:r>
              <a:rPr lang="en-US" sz="1400" dirty="0">
                <a:solidFill>
                  <a:schemeClr val="tx1">
                    <a:lumMod val="50000"/>
                    <a:lumOff val="50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9394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vider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77498D-2E01-E747-97BD-B77995BED29C}"/>
              </a:ext>
            </a:extLst>
          </p:cNvPr>
          <p:cNvSpPr/>
          <p:nvPr userDrawn="1"/>
        </p:nvSpPr>
        <p:spPr>
          <a:xfrm>
            <a:off x="0" y="-1"/>
            <a:ext cx="12192000" cy="6048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4D26E6-9A40-1341-AF73-D74D6F908BC0}"/>
              </a:ext>
            </a:extLst>
          </p:cNvPr>
          <p:cNvSpPr>
            <a:spLocks noGrp="1"/>
          </p:cNvSpPr>
          <p:nvPr>
            <p:ph type="ctrTitle" hasCustomPrompt="1"/>
          </p:nvPr>
        </p:nvSpPr>
        <p:spPr>
          <a:xfrm>
            <a:off x="615412" y="1125538"/>
            <a:ext cx="9144000" cy="411480"/>
          </a:xfrm>
        </p:spPr>
        <p:txBody>
          <a:bodyPr vert="horz" lIns="0" tIns="0" rIns="0" bIns="0" rtlCol="0" anchor="t" anchorCtr="0">
            <a:noAutofit/>
          </a:bodyPr>
          <a:lstStyle>
            <a:lvl1pPr>
              <a:lnSpc>
                <a:spcPct val="125000"/>
              </a:lnSpc>
              <a:defRPr lang="en-US" sz="2000" b="1">
                <a:solidFill>
                  <a:schemeClr val="bg1"/>
                </a:solidFill>
                <a:latin typeface="+mn-lt"/>
                <a:cs typeface="Calibri" panose="020F0502020204030204" pitchFamily="34" charset="0"/>
              </a:defRPr>
            </a:lvl1pPr>
          </a:lstStyle>
          <a:p>
            <a:pPr marL="0" lvl="0">
              <a:lnSpc>
                <a:spcPct val="125000"/>
              </a:lnSpc>
            </a:pPr>
            <a:r>
              <a:rPr lang="en-US" dirty="0"/>
              <a:t>Divider Slide Header</a:t>
            </a:r>
          </a:p>
        </p:txBody>
      </p:sp>
      <p:sp>
        <p:nvSpPr>
          <p:cNvPr id="3" name="Subtitle 2">
            <a:extLst>
              <a:ext uri="{FF2B5EF4-FFF2-40B4-BE49-F238E27FC236}">
                <a16:creationId xmlns:a16="http://schemas.microsoft.com/office/drawing/2014/main" id="{524116D5-4D39-8848-B060-3D9B06B3E306}"/>
              </a:ext>
            </a:extLst>
          </p:cNvPr>
          <p:cNvSpPr>
            <a:spLocks noGrp="1"/>
          </p:cNvSpPr>
          <p:nvPr>
            <p:ph type="subTitle" idx="1" hasCustomPrompt="1"/>
          </p:nvPr>
        </p:nvSpPr>
        <p:spPr>
          <a:xfrm>
            <a:off x="598267" y="1654344"/>
            <a:ext cx="9144000" cy="2212848"/>
          </a:xfrm>
        </p:spPr>
        <p:txBody>
          <a:bodyPr vert="horz" lIns="0" tIns="0" rIns="0" bIns="0" rtlCol="0" anchor="t" anchorCtr="0">
            <a:noAutofit/>
          </a:bodyPr>
          <a:lstStyle>
            <a:lvl1pPr marL="0" indent="0">
              <a:lnSpc>
                <a:spcPct val="100000"/>
              </a:lnSpc>
              <a:buNone/>
              <a:defRPr lang="en-US" sz="3600">
                <a:solidFill>
                  <a:schemeClr val="bg1">
                    <a:alpha val="80000"/>
                  </a:schemeClr>
                </a:solidFill>
                <a:latin typeface="Calibri Light" panose="020F0302020204030204" pitchFamily="34" charset="0"/>
                <a:ea typeface="+mj-ea"/>
                <a:cs typeface="Calibri Light" panose="020F0302020204030204" pitchFamily="34" charset="0"/>
              </a:defRPr>
            </a:lvl1pPr>
          </a:lstStyle>
          <a:p>
            <a:pPr>
              <a:lnSpc>
                <a:spcPct val="100000"/>
              </a:lnSpc>
            </a:pPr>
            <a:r>
              <a:rPr lang="en-US" sz="3600" dirty="0">
                <a:solidFill>
                  <a:schemeClr val="bg1">
                    <a:alpha val="80000"/>
                  </a:schemeClr>
                </a:solidFill>
                <a:latin typeface="Calibri Light" panose="020F0302020204030204" pitchFamily="34" charset="0"/>
                <a:cs typeface="Calibri Light" panose="020F0302020204030204" pitchFamily="34" charset="0"/>
              </a:rPr>
              <a:t>Heading (Calibri Light 36pt) Lorem ipsum dolor sit </a:t>
            </a:r>
            <a:r>
              <a:rPr lang="en-US" sz="3600" dirty="0" err="1">
                <a:solidFill>
                  <a:schemeClr val="bg1">
                    <a:alpha val="80000"/>
                  </a:schemeClr>
                </a:solidFill>
                <a:latin typeface="Calibri Light" panose="020F0302020204030204" pitchFamily="34" charset="0"/>
                <a:cs typeface="Calibri Light" panose="020F0302020204030204" pitchFamily="34" charset="0"/>
              </a:rPr>
              <a:t>amet</a:t>
            </a:r>
            <a:r>
              <a:rPr lang="en-US" sz="3600" dirty="0">
                <a:solidFill>
                  <a:schemeClr val="bg1">
                    <a:alpha val="80000"/>
                  </a:schemeClr>
                </a:solidFill>
                <a:latin typeface="Calibri Light" panose="020F0302020204030204" pitchFamily="34" charset="0"/>
                <a:cs typeface="Calibri Light" panose="020F0302020204030204" pitchFamily="34" charset="0"/>
              </a:rPr>
              <a:t>, </a:t>
            </a:r>
            <a:r>
              <a:rPr lang="en-US" sz="3600" dirty="0" err="1">
                <a:solidFill>
                  <a:schemeClr val="bg1">
                    <a:alpha val="80000"/>
                  </a:schemeClr>
                </a:solidFill>
                <a:latin typeface="Calibri Light" panose="020F0302020204030204" pitchFamily="34" charset="0"/>
                <a:cs typeface="Calibri Light" panose="020F0302020204030204" pitchFamily="34" charset="0"/>
              </a:rPr>
              <a:t>consectetur</a:t>
            </a:r>
            <a:r>
              <a:rPr lang="en-US" sz="3600" dirty="0">
                <a:solidFill>
                  <a:schemeClr val="bg1">
                    <a:alpha val="80000"/>
                  </a:schemeClr>
                </a:solidFill>
                <a:latin typeface="Calibri Light" panose="020F0302020204030204" pitchFamily="34" charset="0"/>
                <a:cs typeface="Calibri Light" panose="020F0302020204030204" pitchFamily="34" charset="0"/>
              </a:rPr>
              <a:t> </a:t>
            </a:r>
            <a:r>
              <a:rPr lang="en-US" sz="3600" dirty="0" err="1">
                <a:solidFill>
                  <a:schemeClr val="bg1">
                    <a:alpha val="80000"/>
                  </a:schemeClr>
                </a:solidFill>
                <a:latin typeface="Calibri Light" panose="020F0302020204030204" pitchFamily="34" charset="0"/>
                <a:cs typeface="Calibri Light" panose="020F0302020204030204" pitchFamily="34" charset="0"/>
              </a:rPr>
              <a:t>adipiscing</a:t>
            </a:r>
            <a:r>
              <a:rPr lang="en-US" sz="3600" dirty="0">
                <a:solidFill>
                  <a:schemeClr val="bg1">
                    <a:alpha val="80000"/>
                  </a:schemeClr>
                </a:solidFill>
                <a:latin typeface="Calibri Light" panose="020F0302020204030204" pitchFamily="34" charset="0"/>
                <a:cs typeface="Calibri Light" panose="020F0302020204030204" pitchFamily="34" charset="0"/>
              </a:rPr>
              <a:t> </a:t>
            </a:r>
            <a:r>
              <a:rPr lang="en-US" sz="3600" dirty="0" err="1">
                <a:solidFill>
                  <a:schemeClr val="bg1">
                    <a:alpha val="80000"/>
                  </a:schemeClr>
                </a:solidFill>
                <a:latin typeface="Calibri Light" panose="020F0302020204030204" pitchFamily="34" charset="0"/>
                <a:cs typeface="Calibri Light" panose="020F0302020204030204" pitchFamily="34" charset="0"/>
              </a:rPr>
              <a:t>elit</a:t>
            </a:r>
            <a:endParaRPr lang="en-US" sz="3600" dirty="0">
              <a:solidFill>
                <a:schemeClr val="bg1">
                  <a:alpha val="80000"/>
                </a:schemeClr>
              </a:solidFill>
              <a:latin typeface="Calibri Light" panose="020F0302020204030204" pitchFamily="34" charset="0"/>
              <a:cs typeface="Calibri Light" panose="020F0302020204030204" pitchFamily="34" charset="0"/>
            </a:endParaRPr>
          </a:p>
        </p:txBody>
      </p:sp>
      <p:sp>
        <p:nvSpPr>
          <p:cNvPr id="5" name="Footer Placeholder 4">
            <a:extLst>
              <a:ext uri="{FF2B5EF4-FFF2-40B4-BE49-F238E27FC236}">
                <a16:creationId xmlns:a16="http://schemas.microsoft.com/office/drawing/2014/main" id="{87CC8199-93FE-BE41-BB0C-461A309F84E8}"/>
              </a:ext>
            </a:extLst>
          </p:cNvPr>
          <p:cNvSpPr>
            <a:spLocks noGrp="1"/>
          </p:cNvSpPr>
          <p:nvPr>
            <p:ph type="ftr" sz="quarter" idx="11"/>
          </p:nvPr>
        </p:nvSpPr>
        <p:spPr/>
        <p:txBody>
          <a:bodyPr/>
          <a:lstStyle>
            <a:lvl1pPr algn="r">
              <a:defRPr/>
            </a:lvl1pPr>
          </a:lstStyle>
          <a:p>
            <a:r>
              <a:rPr lang="en-US"/>
              <a:t>Cedar Gate Technologies, LLC.  Proprietary and Confidential Information.  All Rights Reserved.</a:t>
            </a:r>
            <a:endParaRPr lang="en-US" dirty="0"/>
          </a:p>
        </p:txBody>
      </p:sp>
      <p:sp>
        <p:nvSpPr>
          <p:cNvPr id="6" name="Slide Number Placeholder 5">
            <a:extLst>
              <a:ext uri="{FF2B5EF4-FFF2-40B4-BE49-F238E27FC236}">
                <a16:creationId xmlns:a16="http://schemas.microsoft.com/office/drawing/2014/main" id="{F29F1B79-CF91-F946-9CE5-0C588B671DD9}"/>
              </a:ext>
            </a:extLst>
          </p:cNvPr>
          <p:cNvSpPr>
            <a:spLocks noGrp="1"/>
          </p:cNvSpPr>
          <p:nvPr>
            <p:ph type="sldNum" sz="quarter" idx="12"/>
          </p:nvPr>
        </p:nvSpPr>
        <p:spPr>
          <a:xfrm>
            <a:off x="11341848" y="6392545"/>
            <a:ext cx="234950" cy="144396"/>
          </a:xfrm>
          <a:prstGeom prst="rect">
            <a:avLst/>
          </a:prstGeom>
        </p:spPr>
        <p:txBody>
          <a:bodyPr/>
          <a:lstStyle/>
          <a:p>
            <a:fld id="{2C35CAE1-C6AF-9640-A18C-059E9F109CA2}" type="slidenum">
              <a:rPr lang="en-US" smtClean="0"/>
              <a:t>‹#›</a:t>
            </a:fld>
            <a:endParaRPr lang="en-US"/>
          </a:p>
        </p:txBody>
      </p:sp>
    </p:spTree>
    <p:extLst>
      <p:ext uri="{BB962C8B-B14F-4D97-AF65-F5344CB8AC3E}">
        <p14:creationId xmlns:p14="http://schemas.microsoft.com/office/powerpoint/2010/main" val="64959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vider -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77498D-2E01-E747-97BD-B77995BED29C}"/>
              </a:ext>
            </a:extLst>
          </p:cNvPr>
          <p:cNvSpPr/>
          <p:nvPr userDrawn="1"/>
        </p:nvSpPr>
        <p:spPr>
          <a:xfrm>
            <a:off x="0" y="-1"/>
            <a:ext cx="12192000" cy="6048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4D26E6-9A40-1341-AF73-D74D6F908BC0}"/>
              </a:ext>
            </a:extLst>
          </p:cNvPr>
          <p:cNvSpPr>
            <a:spLocks noGrp="1"/>
          </p:cNvSpPr>
          <p:nvPr>
            <p:ph type="ctrTitle" hasCustomPrompt="1"/>
          </p:nvPr>
        </p:nvSpPr>
        <p:spPr>
          <a:xfrm>
            <a:off x="615412" y="1125538"/>
            <a:ext cx="9144000" cy="411480"/>
          </a:xfrm>
        </p:spPr>
        <p:txBody>
          <a:bodyPr vert="horz" lIns="0" tIns="0" rIns="0" bIns="0" rtlCol="0" anchor="t" anchorCtr="0">
            <a:noAutofit/>
          </a:bodyPr>
          <a:lstStyle>
            <a:lvl1pPr>
              <a:lnSpc>
                <a:spcPct val="125000"/>
              </a:lnSpc>
              <a:defRPr lang="en-US" sz="2000" b="1">
                <a:solidFill>
                  <a:schemeClr val="bg1"/>
                </a:solidFill>
                <a:latin typeface="+mn-lt"/>
                <a:cs typeface="Calibri" panose="020F0502020204030204" pitchFamily="34" charset="0"/>
              </a:defRPr>
            </a:lvl1pPr>
          </a:lstStyle>
          <a:p>
            <a:pPr marL="0" lvl="0">
              <a:lnSpc>
                <a:spcPct val="125000"/>
              </a:lnSpc>
            </a:pPr>
            <a:r>
              <a:rPr lang="en-US" dirty="0"/>
              <a:t>Divider Slide Header</a:t>
            </a:r>
          </a:p>
        </p:txBody>
      </p:sp>
      <p:sp>
        <p:nvSpPr>
          <p:cNvPr id="3" name="Subtitle 2">
            <a:extLst>
              <a:ext uri="{FF2B5EF4-FFF2-40B4-BE49-F238E27FC236}">
                <a16:creationId xmlns:a16="http://schemas.microsoft.com/office/drawing/2014/main" id="{524116D5-4D39-8848-B060-3D9B06B3E306}"/>
              </a:ext>
            </a:extLst>
          </p:cNvPr>
          <p:cNvSpPr>
            <a:spLocks noGrp="1"/>
          </p:cNvSpPr>
          <p:nvPr>
            <p:ph type="subTitle" idx="1" hasCustomPrompt="1"/>
          </p:nvPr>
        </p:nvSpPr>
        <p:spPr>
          <a:xfrm>
            <a:off x="598267" y="1654344"/>
            <a:ext cx="9144000" cy="2212848"/>
          </a:xfrm>
        </p:spPr>
        <p:txBody>
          <a:bodyPr vert="horz" lIns="0" tIns="0" rIns="0" bIns="0" rtlCol="0" anchor="t" anchorCtr="0">
            <a:noAutofit/>
          </a:bodyPr>
          <a:lstStyle>
            <a:lvl1pPr marL="0" indent="0">
              <a:lnSpc>
                <a:spcPct val="100000"/>
              </a:lnSpc>
              <a:buNone/>
              <a:defRPr lang="en-US" sz="3600">
                <a:solidFill>
                  <a:schemeClr val="bg1">
                    <a:alpha val="80000"/>
                  </a:schemeClr>
                </a:solidFill>
                <a:latin typeface="Calibri Light" panose="020F0302020204030204" pitchFamily="34" charset="0"/>
                <a:ea typeface="+mj-ea"/>
                <a:cs typeface="Calibri Light" panose="020F0302020204030204" pitchFamily="34" charset="0"/>
              </a:defRPr>
            </a:lvl1pPr>
          </a:lstStyle>
          <a:p>
            <a:pPr>
              <a:lnSpc>
                <a:spcPct val="100000"/>
              </a:lnSpc>
            </a:pPr>
            <a:r>
              <a:rPr lang="en-US" sz="3600" dirty="0">
                <a:solidFill>
                  <a:schemeClr val="bg1">
                    <a:alpha val="80000"/>
                  </a:schemeClr>
                </a:solidFill>
                <a:latin typeface="Calibri Light" panose="020F0302020204030204" pitchFamily="34" charset="0"/>
                <a:cs typeface="Calibri Light" panose="020F0302020204030204" pitchFamily="34" charset="0"/>
              </a:rPr>
              <a:t>Heading (Calibri Light 36pt) Lorem ipsum dolor sit </a:t>
            </a:r>
            <a:r>
              <a:rPr lang="en-US" sz="3600" dirty="0" err="1">
                <a:solidFill>
                  <a:schemeClr val="bg1">
                    <a:alpha val="80000"/>
                  </a:schemeClr>
                </a:solidFill>
                <a:latin typeface="Calibri Light" panose="020F0302020204030204" pitchFamily="34" charset="0"/>
                <a:cs typeface="Calibri Light" panose="020F0302020204030204" pitchFamily="34" charset="0"/>
              </a:rPr>
              <a:t>amet</a:t>
            </a:r>
            <a:r>
              <a:rPr lang="en-US" sz="3600" dirty="0">
                <a:solidFill>
                  <a:schemeClr val="bg1">
                    <a:alpha val="80000"/>
                  </a:schemeClr>
                </a:solidFill>
                <a:latin typeface="Calibri Light" panose="020F0302020204030204" pitchFamily="34" charset="0"/>
                <a:cs typeface="Calibri Light" panose="020F0302020204030204" pitchFamily="34" charset="0"/>
              </a:rPr>
              <a:t>, </a:t>
            </a:r>
            <a:r>
              <a:rPr lang="en-US" sz="3600" dirty="0" err="1">
                <a:solidFill>
                  <a:schemeClr val="bg1">
                    <a:alpha val="80000"/>
                  </a:schemeClr>
                </a:solidFill>
                <a:latin typeface="Calibri Light" panose="020F0302020204030204" pitchFamily="34" charset="0"/>
                <a:cs typeface="Calibri Light" panose="020F0302020204030204" pitchFamily="34" charset="0"/>
              </a:rPr>
              <a:t>consectetur</a:t>
            </a:r>
            <a:r>
              <a:rPr lang="en-US" sz="3600" dirty="0">
                <a:solidFill>
                  <a:schemeClr val="bg1">
                    <a:alpha val="80000"/>
                  </a:schemeClr>
                </a:solidFill>
                <a:latin typeface="Calibri Light" panose="020F0302020204030204" pitchFamily="34" charset="0"/>
                <a:cs typeface="Calibri Light" panose="020F0302020204030204" pitchFamily="34" charset="0"/>
              </a:rPr>
              <a:t> </a:t>
            </a:r>
            <a:r>
              <a:rPr lang="en-US" sz="3600" dirty="0" err="1">
                <a:solidFill>
                  <a:schemeClr val="bg1">
                    <a:alpha val="80000"/>
                  </a:schemeClr>
                </a:solidFill>
                <a:latin typeface="Calibri Light" panose="020F0302020204030204" pitchFamily="34" charset="0"/>
                <a:cs typeface="Calibri Light" panose="020F0302020204030204" pitchFamily="34" charset="0"/>
              </a:rPr>
              <a:t>adipiscing</a:t>
            </a:r>
            <a:r>
              <a:rPr lang="en-US" sz="3600" dirty="0">
                <a:solidFill>
                  <a:schemeClr val="bg1">
                    <a:alpha val="80000"/>
                  </a:schemeClr>
                </a:solidFill>
                <a:latin typeface="Calibri Light" panose="020F0302020204030204" pitchFamily="34" charset="0"/>
                <a:cs typeface="Calibri Light" panose="020F0302020204030204" pitchFamily="34" charset="0"/>
              </a:rPr>
              <a:t> </a:t>
            </a:r>
            <a:r>
              <a:rPr lang="en-US" sz="3600" dirty="0" err="1">
                <a:solidFill>
                  <a:schemeClr val="bg1">
                    <a:alpha val="80000"/>
                  </a:schemeClr>
                </a:solidFill>
                <a:latin typeface="Calibri Light" panose="020F0302020204030204" pitchFamily="34" charset="0"/>
                <a:cs typeface="Calibri Light" panose="020F0302020204030204" pitchFamily="34" charset="0"/>
              </a:rPr>
              <a:t>elit</a:t>
            </a:r>
            <a:endParaRPr lang="en-US" sz="3600" dirty="0">
              <a:solidFill>
                <a:schemeClr val="bg1">
                  <a:alpha val="80000"/>
                </a:schemeClr>
              </a:solidFill>
              <a:latin typeface="Calibri Light" panose="020F0302020204030204" pitchFamily="34" charset="0"/>
              <a:cs typeface="Calibri Light" panose="020F0302020204030204" pitchFamily="34" charset="0"/>
            </a:endParaRPr>
          </a:p>
        </p:txBody>
      </p:sp>
      <p:sp>
        <p:nvSpPr>
          <p:cNvPr id="5" name="Footer Placeholder 4">
            <a:extLst>
              <a:ext uri="{FF2B5EF4-FFF2-40B4-BE49-F238E27FC236}">
                <a16:creationId xmlns:a16="http://schemas.microsoft.com/office/drawing/2014/main" id="{87CC8199-93FE-BE41-BB0C-461A309F84E8}"/>
              </a:ext>
            </a:extLst>
          </p:cNvPr>
          <p:cNvSpPr>
            <a:spLocks noGrp="1"/>
          </p:cNvSpPr>
          <p:nvPr>
            <p:ph type="ftr" sz="quarter" idx="11"/>
          </p:nvPr>
        </p:nvSpPr>
        <p:spPr/>
        <p:txBody>
          <a:bodyPr/>
          <a:lstStyle>
            <a:lvl1pPr algn="r">
              <a:defRPr/>
            </a:lvl1pPr>
          </a:lstStyle>
          <a:p>
            <a:r>
              <a:rPr lang="en-US"/>
              <a:t>Cedar Gate Technologies, LLC.  Proprietary and Confidential Information.  All Rights Reserved.</a:t>
            </a:r>
            <a:endParaRPr lang="en-US" dirty="0"/>
          </a:p>
        </p:txBody>
      </p:sp>
      <p:sp>
        <p:nvSpPr>
          <p:cNvPr id="6" name="Slide Number Placeholder 5">
            <a:extLst>
              <a:ext uri="{FF2B5EF4-FFF2-40B4-BE49-F238E27FC236}">
                <a16:creationId xmlns:a16="http://schemas.microsoft.com/office/drawing/2014/main" id="{F29F1B79-CF91-F946-9CE5-0C588B671DD9}"/>
              </a:ext>
            </a:extLst>
          </p:cNvPr>
          <p:cNvSpPr>
            <a:spLocks noGrp="1"/>
          </p:cNvSpPr>
          <p:nvPr>
            <p:ph type="sldNum" sz="quarter" idx="12"/>
          </p:nvPr>
        </p:nvSpPr>
        <p:spPr>
          <a:xfrm>
            <a:off x="11341848" y="6392545"/>
            <a:ext cx="234950" cy="144396"/>
          </a:xfrm>
          <a:prstGeom prst="rect">
            <a:avLst/>
          </a:prstGeom>
        </p:spPr>
        <p:txBody>
          <a:bodyPr/>
          <a:lstStyle/>
          <a:p>
            <a:fld id="{2C35CAE1-C6AF-9640-A18C-059E9F109CA2}" type="slidenum">
              <a:rPr lang="en-US" smtClean="0"/>
              <a:t>‹#›</a:t>
            </a:fld>
            <a:endParaRPr lang="en-US"/>
          </a:p>
        </p:txBody>
      </p:sp>
    </p:spTree>
    <p:extLst>
      <p:ext uri="{BB962C8B-B14F-4D97-AF65-F5344CB8AC3E}">
        <p14:creationId xmlns:p14="http://schemas.microsoft.com/office/powerpoint/2010/main" val="66641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vider -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77498D-2E01-E747-97BD-B77995BED29C}"/>
              </a:ext>
            </a:extLst>
          </p:cNvPr>
          <p:cNvSpPr/>
          <p:nvPr userDrawn="1"/>
        </p:nvSpPr>
        <p:spPr>
          <a:xfrm>
            <a:off x="0" y="-1"/>
            <a:ext cx="12192000" cy="60483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4D26E6-9A40-1341-AF73-D74D6F908BC0}"/>
              </a:ext>
            </a:extLst>
          </p:cNvPr>
          <p:cNvSpPr>
            <a:spLocks noGrp="1"/>
          </p:cNvSpPr>
          <p:nvPr>
            <p:ph type="ctrTitle" hasCustomPrompt="1"/>
          </p:nvPr>
        </p:nvSpPr>
        <p:spPr>
          <a:xfrm>
            <a:off x="615412" y="1125538"/>
            <a:ext cx="9144000" cy="411480"/>
          </a:xfrm>
        </p:spPr>
        <p:txBody>
          <a:bodyPr vert="horz" lIns="0" tIns="0" rIns="0" bIns="0" rtlCol="0" anchor="t" anchorCtr="0">
            <a:noAutofit/>
          </a:bodyPr>
          <a:lstStyle>
            <a:lvl1pPr>
              <a:lnSpc>
                <a:spcPct val="125000"/>
              </a:lnSpc>
              <a:defRPr lang="en-US" sz="2000" b="1">
                <a:solidFill>
                  <a:schemeClr val="bg1"/>
                </a:solidFill>
                <a:latin typeface="+mn-lt"/>
                <a:cs typeface="Calibri" panose="020F0502020204030204" pitchFamily="34" charset="0"/>
              </a:defRPr>
            </a:lvl1pPr>
          </a:lstStyle>
          <a:p>
            <a:pPr marL="0" lvl="0">
              <a:lnSpc>
                <a:spcPct val="125000"/>
              </a:lnSpc>
            </a:pPr>
            <a:r>
              <a:rPr lang="en-US" dirty="0"/>
              <a:t>Divider Slide Header</a:t>
            </a:r>
          </a:p>
        </p:txBody>
      </p:sp>
      <p:sp>
        <p:nvSpPr>
          <p:cNvPr id="3" name="Subtitle 2">
            <a:extLst>
              <a:ext uri="{FF2B5EF4-FFF2-40B4-BE49-F238E27FC236}">
                <a16:creationId xmlns:a16="http://schemas.microsoft.com/office/drawing/2014/main" id="{524116D5-4D39-8848-B060-3D9B06B3E306}"/>
              </a:ext>
            </a:extLst>
          </p:cNvPr>
          <p:cNvSpPr>
            <a:spLocks noGrp="1"/>
          </p:cNvSpPr>
          <p:nvPr>
            <p:ph type="subTitle" idx="1" hasCustomPrompt="1"/>
          </p:nvPr>
        </p:nvSpPr>
        <p:spPr>
          <a:xfrm>
            <a:off x="598267" y="1654344"/>
            <a:ext cx="9144000" cy="2212848"/>
          </a:xfrm>
        </p:spPr>
        <p:txBody>
          <a:bodyPr vert="horz" lIns="0" tIns="0" rIns="0" bIns="0" rtlCol="0" anchor="t" anchorCtr="0">
            <a:noAutofit/>
          </a:bodyPr>
          <a:lstStyle>
            <a:lvl1pPr marL="0" indent="0">
              <a:lnSpc>
                <a:spcPct val="100000"/>
              </a:lnSpc>
              <a:buNone/>
              <a:defRPr lang="en-US" sz="3600">
                <a:solidFill>
                  <a:schemeClr val="bg1">
                    <a:alpha val="80000"/>
                  </a:schemeClr>
                </a:solidFill>
                <a:latin typeface="Calibri Light" panose="020F0302020204030204" pitchFamily="34" charset="0"/>
                <a:ea typeface="+mj-ea"/>
                <a:cs typeface="Calibri Light" panose="020F0302020204030204" pitchFamily="34" charset="0"/>
              </a:defRPr>
            </a:lvl1pPr>
          </a:lstStyle>
          <a:p>
            <a:pPr>
              <a:lnSpc>
                <a:spcPct val="100000"/>
              </a:lnSpc>
            </a:pPr>
            <a:r>
              <a:rPr lang="en-US" sz="3600" dirty="0">
                <a:solidFill>
                  <a:schemeClr val="bg1">
                    <a:alpha val="80000"/>
                  </a:schemeClr>
                </a:solidFill>
                <a:latin typeface="Calibri Light" panose="020F0302020204030204" pitchFamily="34" charset="0"/>
                <a:cs typeface="Calibri Light" panose="020F0302020204030204" pitchFamily="34" charset="0"/>
              </a:rPr>
              <a:t>Heading (Calibri Light 36pt) Lorem ipsum dolor sit </a:t>
            </a:r>
            <a:r>
              <a:rPr lang="en-US" sz="3600" dirty="0" err="1">
                <a:solidFill>
                  <a:schemeClr val="bg1">
                    <a:alpha val="80000"/>
                  </a:schemeClr>
                </a:solidFill>
                <a:latin typeface="Calibri Light" panose="020F0302020204030204" pitchFamily="34" charset="0"/>
                <a:cs typeface="Calibri Light" panose="020F0302020204030204" pitchFamily="34" charset="0"/>
              </a:rPr>
              <a:t>amet</a:t>
            </a:r>
            <a:r>
              <a:rPr lang="en-US" sz="3600" dirty="0">
                <a:solidFill>
                  <a:schemeClr val="bg1">
                    <a:alpha val="80000"/>
                  </a:schemeClr>
                </a:solidFill>
                <a:latin typeface="Calibri Light" panose="020F0302020204030204" pitchFamily="34" charset="0"/>
                <a:cs typeface="Calibri Light" panose="020F0302020204030204" pitchFamily="34" charset="0"/>
              </a:rPr>
              <a:t>, </a:t>
            </a:r>
            <a:r>
              <a:rPr lang="en-US" sz="3600" dirty="0" err="1">
                <a:solidFill>
                  <a:schemeClr val="bg1">
                    <a:alpha val="80000"/>
                  </a:schemeClr>
                </a:solidFill>
                <a:latin typeface="Calibri Light" panose="020F0302020204030204" pitchFamily="34" charset="0"/>
                <a:cs typeface="Calibri Light" panose="020F0302020204030204" pitchFamily="34" charset="0"/>
              </a:rPr>
              <a:t>consectetur</a:t>
            </a:r>
            <a:r>
              <a:rPr lang="en-US" sz="3600" dirty="0">
                <a:solidFill>
                  <a:schemeClr val="bg1">
                    <a:alpha val="80000"/>
                  </a:schemeClr>
                </a:solidFill>
                <a:latin typeface="Calibri Light" panose="020F0302020204030204" pitchFamily="34" charset="0"/>
                <a:cs typeface="Calibri Light" panose="020F0302020204030204" pitchFamily="34" charset="0"/>
              </a:rPr>
              <a:t> </a:t>
            </a:r>
            <a:r>
              <a:rPr lang="en-US" sz="3600" dirty="0" err="1">
                <a:solidFill>
                  <a:schemeClr val="bg1">
                    <a:alpha val="80000"/>
                  </a:schemeClr>
                </a:solidFill>
                <a:latin typeface="Calibri Light" panose="020F0302020204030204" pitchFamily="34" charset="0"/>
                <a:cs typeface="Calibri Light" panose="020F0302020204030204" pitchFamily="34" charset="0"/>
              </a:rPr>
              <a:t>adipiscing</a:t>
            </a:r>
            <a:r>
              <a:rPr lang="en-US" sz="3600" dirty="0">
                <a:solidFill>
                  <a:schemeClr val="bg1">
                    <a:alpha val="80000"/>
                  </a:schemeClr>
                </a:solidFill>
                <a:latin typeface="Calibri Light" panose="020F0302020204030204" pitchFamily="34" charset="0"/>
                <a:cs typeface="Calibri Light" panose="020F0302020204030204" pitchFamily="34" charset="0"/>
              </a:rPr>
              <a:t> </a:t>
            </a:r>
            <a:r>
              <a:rPr lang="en-US" sz="3600" dirty="0" err="1">
                <a:solidFill>
                  <a:schemeClr val="bg1">
                    <a:alpha val="80000"/>
                  </a:schemeClr>
                </a:solidFill>
                <a:latin typeface="Calibri Light" panose="020F0302020204030204" pitchFamily="34" charset="0"/>
                <a:cs typeface="Calibri Light" panose="020F0302020204030204" pitchFamily="34" charset="0"/>
              </a:rPr>
              <a:t>elit</a:t>
            </a:r>
            <a:endParaRPr lang="en-US" sz="3600" dirty="0">
              <a:solidFill>
                <a:schemeClr val="bg1">
                  <a:alpha val="80000"/>
                </a:schemeClr>
              </a:solidFill>
              <a:latin typeface="Calibri Light" panose="020F0302020204030204" pitchFamily="34" charset="0"/>
              <a:cs typeface="Calibri Light" panose="020F0302020204030204" pitchFamily="34" charset="0"/>
            </a:endParaRPr>
          </a:p>
        </p:txBody>
      </p:sp>
      <p:sp>
        <p:nvSpPr>
          <p:cNvPr id="5" name="Footer Placeholder 4">
            <a:extLst>
              <a:ext uri="{FF2B5EF4-FFF2-40B4-BE49-F238E27FC236}">
                <a16:creationId xmlns:a16="http://schemas.microsoft.com/office/drawing/2014/main" id="{87CC8199-93FE-BE41-BB0C-461A309F84E8}"/>
              </a:ext>
            </a:extLst>
          </p:cNvPr>
          <p:cNvSpPr>
            <a:spLocks noGrp="1"/>
          </p:cNvSpPr>
          <p:nvPr>
            <p:ph type="ftr" sz="quarter" idx="11"/>
          </p:nvPr>
        </p:nvSpPr>
        <p:spPr/>
        <p:txBody>
          <a:bodyPr/>
          <a:lstStyle>
            <a:lvl1pPr algn="r">
              <a:defRPr/>
            </a:lvl1pPr>
          </a:lstStyle>
          <a:p>
            <a:r>
              <a:rPr lang="en-US"/>
              <a:t>Cedar Gate Technologies, LLC.  Proprietary and Confidential Information.  All Rights Reserved.</a:t>
            </a:r>
            <a:endParaRPr lang="en-US" dirty="0"/>
          </a:p>
        </p:txBody>
      </p:sp>
      <p:sp>
        <p:nvSpPr>
          <p:cNvPr id="6" name="Slide Number Placeholder 5">
            <a:extLst>
              <a:ext uri="{FF2B5EF4-FFF2-40B4-BE49-F238E27FC236}">
                <a16:creationId xmlns:a16="http://schemas.microsoft.com/office/drawing/2014/main" id="{F29F1B79-CF91-F946-9CE5-0C588B671DD9}"/>
              </a:ext>
            </a:extLst>
          </p:cNvPr>
          <p:cNvSpPr>
            <a:spLocks noGrp="1"/>
          </p:cNvSpPr>
          <p:nvPr>
            <p:ph type="sldNum" sz="quarter" idx="12"/>
          </p:nvPr>
        </p:nvSpPr>
        <p:spPr>
          <a:xfrm>
            <a:off x="11341848" y="6392545"/>
            <a:ext cx="234950" cy="144396"/>
          </a:xfrm>
          <a:prstGeom prst="rect">
            <a:avLst/>
          </a:prstGeom>
        </p:spPr>
        <p:txBody>
          <a:bodyPr/>
          <a:lstStyle/>
          <a:p>
            <a:fld id="{2C35CAE1-C6AF-9640-A18C-059E9F109CA2}" type="slidenum">
              <a:rPr lang="en-US" smtClean="0"/>
              <a:t>‹#›</a:t>
            </a:fld>
            <a:endParaRPr lang="en-US"/>
          </a:p>
        </p:txBody>
      </p:sp>
    </p:spTree>
    <p:extLst>
      <p:ext uri="{BB962C8B-B14F-4D97-AF65-F5344CB8AC3E}">
        <p14:creationId xmlns:p14="http://schemas.microsoft.com/office/powerpoint/2010/main" val="554263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Long-for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BD04B3-4CFD-3149-9C5C-E16183ECE21D}"/>
              </a:ext>
            </a:extLst>
          </p:cNvPr>
          <p:cNvSpPr/>
          <p:nvPr userDrawn="1"/>
        </p:nvSpPr>
        <p:spPr>
          <a:xfrm>
            <a:off x="0" y="0"/>
            <a:ext cx="12192000" cy="6048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7BD6C-7182-7C46-B278-74E8CA90639D}"/>
              </a:ext>
            </a:extLst>
          </p:cNvPr>
          <p:cNvSpPr>
            <a:spLocks noGrp="1"/>
          </p:cNvSpPr>
          <p:nvPr>
            <p:ph type="title" hasCustomPrompt="1"/>
          </p:nvPr>
        </p:nvSpPr>
        <p:spPr>
          <a:xfrm>
            <a:off x="596900" y="545233"/>
            <a:ext cx="8721733" cy="451886"/>
          </a:xfrm>
        </p:spPr>
        <p:txBody>
          <a:bodyPr vert="horz" lIns="0" tIns="0" rIns="0" bIns="0" rtlCol="0" anchor="t" anchorCtr="0">
            <a:noAutofit/>
          </a:bodyPr>
          <a:lstStyle>
            <a:lvl1pPr>
              <a:lnSpc>
                <a:spcPct val="125000"/>
              </a:lnSpc>
              <a:defRPr lang="en-US" sz="2000" b="1" dirty="0">
                <a:solidFill>
                  <a:schemeClr val="accent1"/>
                </a:solidFill>
                <a:latin typeface="Calibri" panose="020F0502020204030204" pitchFamily="34" charset="0"/>
                <a:cs typeface="Calibri" panose="020F0502020204030204" pitchFamily="34" charset="0"/>
              </a:defRPr>
            </a:lvl1pPr>
          </a:lstStyle>
          <a:p>
            <a:pPr>
              <a:lnSpc>
                <a:spcPct val="125000"/>
              </a:lnSpc>
            </a:pPr>
            <a:r>
              <a:rPr lang="en-US" sz="2000" b="1" dirty="0">
                <a:solidFill>
                  <a:schemeClr val="accent1"/>
                </a:solidFill>
                <a:latin typeface="Calibri" panose="020F0502020204030204" pitchFamily="34" charset="0"/>
                <a:cs typeface="Calibri" panose="020F0502020204030204" pitchFamily="34" charset="0"/>
              </a:rPr>
              <a:t>Page Header - (Calibri Bold 20pt)</a:t>
            </a:r>
          </a:p>
        </p:txBody>
      </p:sp>
      <p:sp>
        <p:nvSpPr>
          <p:cNvPr id="5" name="Footer Placeholder 4">
            <a:extLst>
              <a:ext uri="{FF2B5EF4-FFF2-40B4-BE49-F238E27FC236}">
                <a16:creationId xmlns:a16="http://schemas.microsoft.com/office/drawing/2014/main" id="{1C85C1EE-0824-954E-A0C8-6BDD5216A77C}"/>
              </a:ext>
            </a:extLst>
          </p:cNvPr>
          <p:cNvSpPr>
            <a:spLocks noGrp="1"/>
          </p:cNvSpPr>
          <p:nvPr>
            <p:ph type="ftr" sz="quarter" idx="11"/>
          </p:nvPr>
        </p:nvSpPr>
        <p:spPr/>
        <p:txBody>
          <a:bodyPr/>
          <a:lstStyle/>
          <a:p>
            <a:r>
              <a:rPr lang="en-US"/>
              <a:t>Cedar Gate Technologies, LLC.  Proprietary and Confidential Information.  All Rights Reserved.</a:t>
            </a:r>
          </a:p>
        </p:txBody>
      </p:sp>
      <p:sp>
        <p:nvSpPr>
          <p:cNvPr id="6" name="Slide Number Placeholder 5">
            <a:extLst>
              <a:ext uri="{FF2B5EF4-FFF2-40B4-BE49-F238E27FC236}">
                <a16:creationId xmlns:a16="http://schemas.microsoft.com/office/drawing/2014/main" id="{45DE39CE-EBFD-9B48-B5E3-D07A5A9EF7CA}"/>
              </a:ext>
            </a:extLst>
          </p:cNvPr>
          <p:cNvSpPr>
            <a:spLocks noGrp="1"/>
          </p:cNvSpPr>
          <p:nvPr>
            <p:ph type="sldNum" sz="quarter" idx="12"/>
          </p:nvPr>
        </p:nvSpPr>
        <p:spPr>
          <a:xfrm>
            <a:off x="11338560" y="6391656"/>
            <a:ext cx="234950" cy="144396"/>
          </a:xfrm>
          <a:prstGeom prst="rect">
            <a:avLst/>
          </a:prstGeom>
        </p:spPr>
        <p:txBody>
          <a:bodyPr/>
          <a:lstStyle/>
          <a:p>
            <a:fld id="{2C35CAE1-C6AF-9640-A18C-059E9F109CA2}" type="slidenum">
              <a:rPr lang="en-US" smtClean="0"/>
              <a:t>‹#›</a:t>
            </a:fld>
            <a:endParaRPr lang="en-US"/>
          </a:p>
        </p:txBody>
      </p:sp>
      <p:sp>
        <p:nvSpPr>
          <p:cNvPr id="3" name="Content Placeholder 2">
            <a:extLst>
              <a:ext uri="{FF2B5EF4-FFF2-40B4-BE49-F238E27FC236}">
                <a16:creationId xmlns:a16="http://schemas.microsoft.com/office/drawing/2014/main" id="{F072D246-CCF4-7849-8148-70C7BA7894C2}"/>
              </a:ext>
            </a:extLst>
          </p:cNvPr>
          <p:cNvSpPr>
            <a:spLocks noGrp="1"/>
          </p:cNvSpPr>
          <p:nvPr>
            <p:ph idx="1" hasCustomPrompt="1"/>
          </p:nvPr>
        </p:nvSpPr>
        <p:spPr>
          <a:xfrm>
            <a:off x="596900" y="3258792"/>
            <a:ext cx="8735179" cy="2525889"/>
          </a:xfrm>
        </p:spPr>
        <p:txBody>
          <a:bodyPr vert="horz" lIns="0" tIns="0" rIns="0" bIns="0" rtlCol="0" anchor="t" anchorCtr="0">
            <a:noAutofit/>
          </a:bodyPr>
          <a:lstStyle>
            <a:lvl1pPr marL="0" indent="0">
              <a:lnSpc>
                <a:spcPct val="113000"/>
              </a:lnSpc>
              <a:spcBef>
                <a:spcPts val="0"/>
              </a:spcBef>
              <a:spcAft>
                <a:spcPts val="600"/>
              </a:spcAft>
              <a:buNone/>
              <a:defRPr lang="en-US" sz="1500" dirty="0" smtClean="0">
                <a:solidFill>
                  <a:schemeClr val="tx1">
                    <a:lumMod val="75000"/>
                    <a:lumOff val="25000"/>
                  </a:schemeClr>
                </a:solidFill>
                <a:latin typeface="+mj-lt"/>
                <a:ea typeface="+mj-ea"/>
                <a:cs typeface="+mj-cs"/>
              </a:defRPr>
            </a:lvl1pPr>
            <a:lvl2pPr>
              <a:defRPr lang="en-US" sz="1800" dirty="0" smtClean="0"/>
            </a:lvl2pPr>
            <a:lvl3pPr>
              <a:defRPr lang="en-US" sz="1800" dirty="0" smtClean="0"/>
            </a:lvl3pPr>
            <a:lvl4pPr>
              <a:defRPr lang="en-US" dirty="0" smtClean="0"/>
            </a:lvl4pPr>
            <a:lvl5pPr>
              <a:defRPr lang="en-US" dirty="0"/>
            </a:lvl5pPr>
          </a:lstStyle>
          <a:p>
            <a:pPr>
              <a:lnSpc>
                <a:spcPct val="114000"/>
              </a:lnSpc>
              <a:spcAft>
                <a:spcPts val="1200"/>
              </a:spcAft>
            </a:pPr>
            <a:r>
              <a:rPr lang="en-US" sz="1500" dirty="0">
                <a:solidFill>
                  <a:schemeClr val="tx1">
                    <a:lumMod val="75000"/>
                    <a:lumOff val="25000"/>
                  </a:schemeClr>
                </a:solidFill>
              </a:rPr>
              <a:t>Long-form Text - (Calibri Light 15pt) Lorem ipsum dolor sit </a:t>
            </a:r>
            <a:r>
              <a:rPr lang="en-US" sz="1500" dirty="0" err="1">
                <a:solidFill>
                  <a:schemeClr val="tx1">
                    <a:lumMod val="75000"/>
                    <a:lumOff val="25000"/>
                  </a:schemeClr>
                </a:solidFill>
              </a:rPr>
              <a:t>amet</a:t>
            </a:r>
            <a:r>
              <a:rPr lang="en-US" sz="1500" dirty="0">
                <a:solidFill>
                  <a:schemeClr val="tx1">
                    <a:lumMod val="75000"/>
                    <a:lumOff val="25000"/>
                  </a:schemeClr>
                </a:solidFill>
              </a:rPr>
              <a:t>, </a:t>
            </a:r>
            <a:r>
              <a:rPr lang="en-US" sz="1500" dirty="0" err="1">
                <a:solidFill>
                  <a:schemeClr val="tx1">
                    <a:lumMod val="75000"/>
                    <a:lumOff val="25000"/>
                  </a:schemeClr>
                </a:solidFill>
              </a:rPr>
              <a:t>consectetur</a:t>
            </a:r>
            <a:r>
              <a:rPr lang="en-US" sz="1500" dirty="0">
                <a:solidFill>
                  <a:schemeClr val="tx1">
                    <a:lumMod val="75000"/>
                    <a:lumOff val="25000"/>
                  </a:schemeClr>
                </a:solidFill>
              </a:rPr>
              <a:t> </a:t>
            </a:r>
            <a:r>
              <a:rPr lang="en-US" sz="1500" dirty="0" err="1">
                <a:solidFill>
                  <a:schemeClr val="tx1">
                    <a:lumMod val="75000"/>
                    <a:lumOff val="25000"/>
                  </a:schemeClr>
                </a:solidFill>
              </a:rPr>
              <a:t>adipiscing</a:t>
            </a:r>
            <a:r>
              <a:rPr lang="en-US" sz="1500" dirty="0">
                <a:solidFill>
                  <a:schemeClr val="tx1">
                    <a:lumMod val="75000"/>
                    <a:lumOff val="25000"/>
                  </a:schemeClr>
                </a:solidFill>
              </a:rPr>
              <a:t> </a:t>
            </a:r>
            <a:r>
              <a:rPr lang="en-US" sz="1500" dirty="0" err="1">
                <a:solidFill>
                  <a:schemeClr val="tx1">
                    <a:lumMod val="75000"/>
                    <a:lumOff val="25000"/>
                  </a:schemeClr>
                </a:solidFill>
              </a:rPr>
              <a:t>elit</a:t>
            </a:r>
            <a:r>
              <a:rPr lang="en-US" sz="1500" dirty="0">
                <a:solidFill>
                  <a:schemeClr val="tx1">
                    <a:lumMod val="75000"/>
                    <a:lumOff val="25000"/>
                  </a:schemeClr>
                </a:solidFill>
              </a:rPr>
              <a:t>, </a:t>
            </a:r>
            <a:r>
              <a:rPr lang="en-US" sz="1500" dirty="0" err="1">
                <a:solidFill>
                  <a:schemeClr val="tx1">
                    <a:lumMod val="75000"/>
                    <a:lumOff val="25000"/>
                  </a:schemeClr>
                </a:solidFill>
              </a:rPr>
              <a:t>sed</a:t>
            </a:r>
            <a:r>
              <a:rPr lang="en-US" sz="1500" dirty="0">
                <a:solidFill>
                  <a:schemeClr val="tx1">
                    <a:lumMod val="75000"/>
                    <a:lumOff val="25000"/>
                  </a:schemeClr>
                </a:solidFill>
              </a:rPr>
              <a:t> do </a:t>
            </a:r>
            <a:r>
              <a:rPr lang="en-US" sz="1500" dirty="0" err="1">
                <a:solidFill>
                  <a:schemeClr val="tx1">
                    <a:lumMod val="75000"/>
                    <a:lumOff val="25000"/>
                  </a:schemeClr>
                </a:solidFill>
              </a:rPr>
              <a:t>eiusmod</a:t>
            </a:r>
            <a:r>
              <a:rPr lang="en-US" sz="1500" dirty="0">
                <a:solidFill>
                  <a:schemeClr val="tx1">
                    <a:lumMod val="75000"/>
                    <a:lumOff val="25000"/>
                  </a:schemeClr>
                </a:solidFill>
              </a:rPr>
              <a:t> </a:t>
            </a:r>
            <a:r>
              <a:rPr lang="en-US" sz="1500" dirty="0" err="1">
                <a:solidFill>
                  <a:schemeClr val="tx1">
                    <a:lumMod val="75000"/>
                    <a:lumOff val="25000"/>
                  </a:schemeClr>
                </a:solidFill>
              </a:rPr>
              <a:t>tempor</a:t>
            </a:r>
            <a:r>
              <a:rPr lang="en-US" sz="1500" dirty="0">
                <a:solidFill>
                  <a:schemeClr val="tx1">
                    <a:lumMod val="75000"/>
                    <a:lumOff val="25000"/>
                  </a:schemeClr>
                </a:solidFill>
              </a:rPr>
              <a:t> </a:t>
            </a:r>
            <a:r>
              <a:rPr lang="en-US" sz="1500" dirty="0" err="1">
                <a:solidFill>
                  <a:schemeClr val="tx1">
                    <a:lumMod val="75000"/>
                    <a:lumOff val="25000"/>
                  </a:schemeClr>
                </a:solidFill>
              </a:rPr>
              <a:t>incididunt</a:t>
            </a:r>
            <a:r>
              <a:rPr lang="en-US" sz="1500" dirty="0">
                <a:solidFill>
                  <a:schemeClr val="tx1">
                    <a:lumMod val="75000"/>
                    <a:lumOff val="25000"/>
                  </a:schemeClr>
                </a:solidFill>
              </a:rPr>
              <a:t> </a:t>
            </a:r>
            <a:r>
              <a:rPr lang="en-US" sz="1500" dirty="0" err="1">
                <a:solidFill>
                  <a:schemeClr val="tx1">
                    <a:lumMod val="75000"/>
                    <a:lumOff val="25000"/>
                  </a:schemeClr>
                </a:solidFill>
              </a:rPr>
              <a:t>ut</a:t>
            </a:r>
            <a:r>
              <a:rPr lang="en-US" sz="1500" dirty="0">
                <a:solidFill>
                  <a:schemeClr val="tx1">
                    <a:lumMod val="75000"/>
                    <a:lumOff val="25000"/>
                  </a:schemeClr>
                </a:solidFill>
              </a:rPr>
              <a:t> </a:t>
            </a:r>
            <a:r>
              <a:rPr lang="en-US" sz="1500" dirty="0" err="1">
                <a:solidFill>
                  <a:schemeClr val="tx1">
                    <a:lumMod val="75000"/>
                    <a:lumOff val="25000"/>
                  </a:schemeClr>
                </a:solidFill>
              </a:rPr>
              <a:t>labore</a:t>
            </a:r>
            <a:r>
              <a:rPr lang="en-US" sz="1500" dirty="0">
                <a:solidFill>
                  <a:schemeClr val="tx1">
                    <a:lumMod val="75000"/>
                    <a:lumOff val="25000"/>
                  </a:schemeClr>
                </a:solidFill>
              </a:rPr>
              <a:t> et dolore magna </a:t>
            </a:r>
            <a:r>
              <a:rPr lang="en-US" sz="1500" dirty="0" err="1">
                <a:solidFill>
                  <a:schemeClr val="tx1">
                    <a:lumMod val="75000"/>
                    <a:lumOff val="25000"/>
                  </a:schemeClr>
                </a:solidFill>
              </a:rPr>
              <a:t>aliqua</a:t>
            </a:r>
            <a:r>
              <a:rPr lang="en-US" sz="1500" dirty="0">
                <a:solidFill>
                  <a:schemeClr val="tx1">
                    <a:lumMod val="75000"/>
                    <a:lumOff val="25000"/>
                  </a:schemeClr>
                </a:solidFill>
              </a:rPr>
              <a:t>. Ut </a:t>
            </a:r>
            <a:r>
              <a:rPr lang="en-US" sz="1500" dirty="0" err="1">
                <a:solidFill>
                  <a:schemeClr val="tx1">
                    <a:lumMod val="75000"/>
                    <a:lumOff val="25000"/>
                  </a:schemeClr>
                </a:solidFill>
              </a:rPr>
              <a:t>enim</a:t>
            </a:r>
            <a:r>
              <a:rPr lang="en-US" sz="1500" dirty="0">
                <a:solidFill>
                  <a:schemeClr val="tx1">
                    <a:lumMod val="75000"/>
                    <a:lumOff val="25000"/>
                  </a:schemeClr>
                </a:solidFill>
              </a:rPr>
              <a:t> ad minim </a:t>
            </a:r>
            <a:r>
              <a:rPr lang="en-US" sz="1500" dirty="0" err="1">
                <a:solidFill>
                  <a:schemeClr val="tx1">
                    <a:lumMod val="75000"/>
                    <a:lumOff val="25000"/>
                  </a:schemeClr>
                </a:solidFill>
              </a:rPr>
              <a:t>veniam</a:t>
            </a:r>
            <a:r>
              <a:rPr lang="en-US" sz="1500" dirty="0">
                <a:solidFill>
                  <a:schemeClr val="tx1">
                    <a:lumMod val="75000"/>
                    <a:lumOff val="25000"/>
                  </a:schemeClr>
                </a:solidFill>
              </a:rPr>
              <a:t>, </a:t>
            </a:r>
            <a:r>
              <a:rPr lang="en-US" sz="1500" dirty="0" err="1">
                <a:solidFill>
                  <a:schemeClr val="tx1">
                    <a:lumMod val="75000"/>
                    <a:lumOff val="25000"/>
                  </a:schemeClr>
                </a:solidFill>
              </a:rPr>
              <a:t>quis</a:t>
            </a:r>
            <a:r>
              <a:rPr lang="en-US" sz="1500" dirty="0">
                <a:solidFill>
                  <a:schemeClr val="tx1">
                    <a:lumMod val="75000"/>
                    <a:lumOff val="25000"/>
                  </a:schemeClr>
                </a:solidFill>
              </a:rPr>
              <a:t> </a:t>
            </a:r>
            <a:r>
              <a:rPr lang="en-US" sz="1500" dirty="0" err="1">
                <a:solidFill>
                  <a:schemeClr val="tx1">
                    <a:lumMod val="75000"/>
                    <a:lumOff val="25000"/>
                  </a:schemeClr>
                </a:solidFill>
              </a:rPr>
              <a:t>nostrud</a:t>
            </a:r>
            <a:r>
              <a:rPr lang="en-US" sz="1500" dirty="0">
                <a:solidFill>
                  <a:schemeClr val="tx1">
                    <a:lumMod val="75000"/>
                    <a:lumOff val="25000"/>
                  </a:schemeClr>
                </a:solidFill>
              </a:rPr>
              <a:t> exercitation </a:t>
            </a:r>
            <a:r>
              <a:rPr lang="en-US" sz="1500" dirty="0" err="1">
                <a:solidFill>
                  <a:schemeClr val="tx1">
                    <a:lumMod val="75000"/>
                    <a:lumOff val="25000"/>
                  </a:schemeClr>
                </a:solidFill>
              </a:rPr>
              <a:t>ullamco</a:t>
            </a:r>
            <a:r>
              <a:rPr lang="en-US" sz="1500" dirty="0">
                <a:solidFill>
                  <a:schemeClr val="tx1">
                    <a:lumMod val="75000"/>
                    <a:lumOff val="25000"/>
                  </a:schemeClr>
                </a:solidFill>
              </a:rPr>
              <a:t> </a:t>
            </a:r>
            <a:r>
              <a:rPr lang="en-US" sz="1500" dirty="0" err="1">
                <a:solidFill>
                  <a:schemeClr val="tx1">
                    <a:lumMod val="75000"/>
                    <a:lumOff val="25000"/>
                  </a:schemeClr>
                </a:solidFill>
              </a:rPr>
              <a:t>laboris</a:t>
            </a:r>
            <a:r>
              <a:rPr lang="en-US" sz="1500" dirty="0">
                <a:solidFill>
                  <a:schemeClr val="tx1">
                    <a:lumMod val="75000"/>
                    <a:lumOff val="25000"/>
                  </a:schemeClr>
                </a:solidFill>
              </a:rPr>
              <a:t> nisi </a:t>
            </a:r>
            <a:r>
              <a:rPr lang="en-US" sz="1500" dirty="0" err="1">
                <a:solidFill>
                  <a:schemeClr val="tx1">
                    <a:lumMod val="75000"/>
                    <a:lumOff val="25000"/>
                  </a:schemeClr>
                </a:solidFill>
              </a:rPr>
              <a:t>ut</a:t>
            </a:r>
            <a:r>
              <a:rPr lang="en-US" sz="1500" dirty="0">
                <a:solidFill>
                  <a:schemeClr val="tx1">
                    <a:lumMod val="75000"/>
                    <a:lumOff val="25000"/>
                  </a:schemeClr>
                </a:solidFill>
              </a:rPr>
              <a:t> </a:t>
            </a:r>
            <a:r>
              <a:rPr lang="en-US" sz="1500" dirty="0" err="1">
                <a:solidFill>
                  <a:schemeClr val="tx1">
                    <a:lumMod val="75000"/>
                    <a:lumOff val="25000"/>
                  </a:schemeClr>
                </a:solidFill>
              </a:rPr>
              <a:t>aliquip</a:t>
            </a:r>
            <a:r>
              <a:rPr lang="en-US" sz="1500" dirty="0">
                <a:solidFill>
                  <a:schemeClr val="tx1">
                    <a:lumMod val="75000"/>
                    <a:lumOff val="25000"/>
                  </a:schemeClr>
                </a:solidFill>
              </a:rPr>
              <a:t> ex </a:t>
            </a:r>
            <a:r>
              <a:rPr lang="en-US" sz="1500" dirty="0" err="1">
                <a:solidFill>
                  <a:schemeClr val="tx1">
                    <a:lumMod val="75000"/>
                    <a:lumOff val="25000"/>
                  </a:schemeClr>
                </a:solidFill>
              </a:rPr>
              <a:t>ea</a:t>
            </a:r>
            <a:r>
              <a:rPr lang="en-US" sz="1500" dirty="0">
                <a:solidFill>
                  <a:schemeClr val="tx1">
                    <a:lumMod val="75000"/>
                    <a:lumOff val="25000"/>
                  </a:schemeClr>
                </a:solidFill>
              </a:rPr>
              <a:t> </a:t>
            </a:r>
            <a:r>
              <a:rPr lang="en-US" sz="1500" dirty="0" err="1">
                <a:solidFill>
                  <a:schemeClr val="tx1">
                    <a:lumMod val="75000"/>
                    <a:lumOff val="25000"/>
                  </a:schemeClr>
                </a:solidFill>
              </a:rPr>
              <a:t>commodo</a:t>
            </a:r>
            <a:r>
              <a:rPr lang="en-US" sz="1500" dirty="0">
                <a:solidFill>
                  <a:schemeClr val="tx1">
                    <a:lumMod val="75000"/>
                    <a:lumOff val="25000"/>
                  </a:schemeClr>
                </a:solidFill>
              </a:rPr>
              <a:t> </a:t>
            </a:r>
            <a:r>
              <a:rPr lang="en-US" sz="1500" dirty="0" err="1">
                <a:solidFill>
                  <a:schemeClr val="tx1">
                    <a:lumMod val="75000"/>
                    <a:lumOff val="25000"/>
                  </a:schemeClr>
                </a:solidFill>
              </a:rPr>
              <a:t>consequat</a:t>
            </a:r>
            <a:r>
              <a:rPr lang="en-US" sz="1500" dirty="0">
                <a:solidFill>
                  <a:schemeClr val="tx1">
                    <a:lumMod val="75000"/>
                    <a:lumOff val="25000"/>
                  </a:schemeClr>
                </a:solidFill>
              </a:rPr>
              <a:t>.</a:t>
            </a:r>
          </a:p>
          <a:p>
            <a:pPr>
              <a:lnSpc>
                <a:spcPct val="114000"/>
              </a:lnSpc>
              <a:spcAft>
                <a:spcPts val="1200"/>
              </a:spcAft>
            </a:pPr>
            <a:r>
              <a:rPr lang="en-US" sz="1500" dirty="0">
                <a:solidFill>
                  <a:schemeClr val="tx1">
                    <a:lumMod val="75000"/>
                    <a:lumOff val="25000"/>
                  </a:schemeClr>
                </a:solidFill>
              </a:rPr>
              <a:t>Long-form Text - (Calibri Light 15pt) </a:t>
            </a:r>
            <a:r>
              <a:rPr lang="en-US" sz="1500" dirty="0" err="1">
                <a:solidFill>
                  <a:schemeClr val="tx1">
                    <a:lumMod val="75000"/>
                    <a:lumOff val="25000"/>
                  </a:schemeClr>
                </a:solidFill>
              </a:rPr>
              <a:t>Sed</a:t>
            </a:r>
            <a:r>
              <a:rPr lang="en-US" sz="1500" dirty="0">
                <a:solidFill>
                  <a:schemeClr val="tx1">
                    <a:lumMod val="75000"/>
                    <a:lumOff val="25000"/>
                  </a:schemeClr>
                </a:solidFill>
              </a:rPr>
              <a:t> </a:t>
            </a:r>
            <a:r>
              <a:rPr lang="en-US" sz="1500" dirty="0" err="1">
                <a:solidFill>
                  <a:schemeClr val="tx1">
                    <a:lumMod val="75000"/>
                    <a:lumOff val="25000"/>
                  </a:schemeClr>
                </a:solidFill>
              </a:rPr>
              <a:t>ut</a:t>
            </a:r>
            <a:r>
              <a:rPr lang="en-US" sz="1500" dirty="0">
                <a:solidFill>
                  <a:schemeClr val="tx1">
                    <a:lumMod val="75000"/>
                    <a:lumOff val="25000"/>
                  </a:schemeClr>
                </a:solidFill>
              </a:rPr>
              <a:t> </a:t>
            </a:r>
            <a:r>
              <a:rPr lang="en-US" sz="1500" dirty="0" err="1">
                <a:solidFill>
                  <a:schemeClr val="tx1">
                    <a:lumMod val="75000"/>
                    <a:lumOff val="25000"/>
                  </a:schemeClr>
                </a:solidFill>
              </a:rPr>
              <a:t>perspiciatis</a:t>
            </a:r>
            <a:r>
              <a:rPr lang="en-US" sz="1500" dirty="0">
                <a:solidFill>
                  <a:schemeClr val="tx1">
                    <a:lumMod val="75000"/>
                    <a:lumOff val="25000"/>
                  </a:schemeClr>
                </a:solidFill>
              </a:rPr>
              <a:t> </a:t>
            </a:r>
            <a:r>
              <a:rPr lang="en-US" sz="1500" dirty="0" err="1">
                <a:solidFill>
                  <a:schemeClr val="tx1">
                    <a:lumMod val="75000"/>
                    <a:lumOff val="25000"/>
                  </a:schemeClr>
                </a:solidFill>
              </a:rPr>
              <a:t>unde</a:t>
            </a:r>
            <a:r>
              <a:rPr lang="en-US" sz="1500" dirty="0">
                <a:solidFill>
                  <a:schemeClr val="tx1">
                    <a:lumMod val="75000"/>
                    <a:lumOff val="25000"/>
                  </a:schemeClr>
                </a:solidFill>
              </a:rPr>
              <a:t> </a:t>
            </a:r>
            <a:r>
              <a:rPr lang="en-US" sz="1500" dirty="0" err="1">
                <a:solidFill>
                  <a:schemeClr val="tx1">
                    <a:lumMod val="75000"/>
                    <a:lumOff val="25000"/>
                  </a:schemeClr>
                </a:solidFill>
              </a:rPr>
              <a:t>omnis</a:t>
            </a:r>
            <a:r>
              <a:rPr lang="en-US" sz="1500" dirty="0">
                <a:solidFill>
                  <a:schemeClr val="tx1">
                    <a:lumMod val="75000"/>
                    <a:lumOff val="25000"/>
                  </a:schemeClr>
                </a:solidFill>
              </a:rPr>
              <a:t> </a:t>
            </a:r>
            <a:r>
              <a:rPr lang="en-US" sz="1500" dirty="0" err="1">
                <a:solidFill>
                  <a:schemeClr val="tx1">
                    <a:lumMod val="75000"/>
                    <a:lumOff val="25000"/>
                  </a:schemeClr>
                </a:solidFill>
              </a:rPr>
              <a:t>iste</a:t>
            </a:r>
            <a:r>
              <a:rPr lang="en-US" sz="1500" dirty="0">
                <a:solidFill>
                  <a:schemeClr val="tx1">
                    <a:lumMod val="75000"/>
                    <a:lumOff val="25000"/>
                  </a:schemeClr>
                </a:solidFill>
              </a:rPr>
              <a:t> </a:t>
            </a:r>
            <a:r>
              <a:rPr lang="en-US" sz="1500" dirty="0" err="1">
                <a:solidFill>
                  <a:schemeClr val="tx1">
                    <a:lumMod val="75000"/>
                    <a:lumOff val="25000"/>
                  </a:schemeClr>
                </a:solidFill>
              </a:rPr>
              <a:t>natus</a:t>
            </a:r>
            <a:r>
              <a:rPr lang="en-US" sz="1500" dirty="0">
                <a:solidFill>
                  <a:schemeClr val="tx1">
                    <a:lumMod val="75000"/>
                    <a:lumOff val="25000"/>
                  </a:schemeClr>
                </a:solidFill>
              </a:rPr>
              <a:t> error sit </a:t>
            </a:r>
            <a:r>
              <a:rPr lang="en-US" sz="1500" dirty="0" err="1">
                <a:solidFill>
                  <a:schemeClr val="tx1">
                    <a:lumMod val="75000"/>
                    <a:lumOff val="25000"/>
                  </a:schemeClr>
                </a:solidFill>
              </a:rPr>
              <a:t>voluptatem</a:t>
            </a:r>
            <a:r>
              <a:rPr lang="en-US" sz="1500" dirty="0">
                <a:solidFill>
                  <a:schemeClr val="tx1">
                    <a:lumMod val="75000"/>
                    <a:lumOff val="25000"/>
                  </a:schemeClr>
                </a:solidFill>
              </a:rPr>
              <a:t> </a:t>
            </a:r>
            <a:r>
              <a:rPr lang="en-US" sz="1500" dirty="0" err="1">
                <a:solidFill>
                  <a:schemeClr val="tx1">
                    <a:lumMod val="75000"/>
                    <a:lumOff val="25000"/>
                  </a:schemeClr>
                </a:solidFill>
              </a:rPr>
              <a:t>accusantium</a:t>
            </a:r>
            <a:r>
              <a:rPr lang="en-US" sz="1500" dirty="0">
                <a:solidFill>
                  <a:schemeClr val="tx1">
                    <a:lumMod val="75000"/>
                    <a:lumOff val="25000"/>
                  </a:schemeClr>
                </a:solidFill>
              </a:rPr>
              <a:t> </a:t>
            </a:r>
            <a:r>
              <a:rPr lang="en-US" sz="1500" dirty="0" err="1">
                <a:solidFill>
                  <a:schemeClr val="tx1">
                    <a:lumMod val="75000"/>
                    <a:lumOff val="25000"/>
                  </a:schemeClr>
                </a:solidFill>
              </a:rPr>
              <a:t>doloremque</a:t>
            </a:r>
            <a:r>
              <a:rPr lang="en-US" sz="1500" dirty="0">
                <a:solidFill>
                  <a:schemeClr val="tx1">
                    <a:lumMod val="75000"/>
                    <a:lumOff val="25000"/>
                  </a:schemeClr>
                </a:solidFill>
              </a:rPr>
              <a:t> </a:t>
            </a:r>
            <a:r>
              <a:rPr lang="en-US" sz="1500" dirty="0" err="1">
                <a:solidFill>
                  <a:schemeClr val="tx1">
                    <a:lumMod val="75000"/>
                    <a:lumOff val="25000"/>
                  </a:schemeClr>
                </a:solidFill>
              </a:rPr>
              <a:t>laudantium</a:t>
            </a:r>
            <a:r>
              <a:rPr lang="en-US" sz="1500" dirty="0">
                <a:solidFill>
                  <a:schemeClr val="tx1">
                    <a:lumMod val="75000"/>
                    <a:lumOff val="25000"/>
                  </a:schemeClr>
                </a:solidFill>
              </a:rPr>
              <a:t>, </a:t>
            </a:r>
            <a:r>
              <a:rPr lang="en-US" sz="1500" dirty="0" err="1">
                <a:solidFill>
                  <a:schemeClr val="tx1">
                    <a:lumMod val="75000"/>
                    <a:lumOff val="25000"/>
                  </a:schemeClr>
                </a:solidFill>
              </a:rPr>
              <a:t>totam</a:t>
            </a:r>
            <a:r>
              <a:rPr lang="en-US" sz="1500" dirty="0">
                <a:solidFill>
                  <a:schemeClr val="tx1">
                    <a:lumMod val="75000"/>
                    <a:lumOff val="25000"/>
                  </a:schemeClr>
                </a:solidFill>
              </a:rPr>
              <a:t> rem </a:t>
            </a:r>
            <a:r>
              <a:rPr lang="en-US" sz="1500" dirty="0" err="1">
                <a:solidFill>
                  <a:schemeClr val="tx1">
                    <a:lumMod val="75000"/>
                    <a:lumOff val="25000"/>
                  </a:schemeClr>
                </a:solidFill>
              </a:rPr>
              <a:t>aperiam</a:t>
            </a:r>
            <a:r>
              <a:rPr lang="en-US" sz="1500" dirty="0">
                <a:solidFill>
                  <a:schemeClr val="tx1">
                    <a:lumMod val="75000"/>
                    <a:lumOff val="25000"/>
                  </a:schemeClr>
                </a:solidFill>
              </a:rPr>
              <a:t>, </a:t>
            </a:r>
            <a:r>
              <a:rPr lang="en-US" sz="1500" dirty="0" err="1">
                <a:solidFill>
                  <a:schemeClr val="tx1">
                    <a:lumMod val="75000"/>
                    <a:lumOff val="25000"/>
                  </a:schemeClr>
                </a:solidFill>
              </a:rPr>
              <a:t>eaque</a:t>
            </a:r>
            <a:r>
              <a:rPr lang="en-US" sz="1500" dirty="0">
                <a:solidFill>
                  <a:schemeClr val="tx1">
                    <a:lumMod val="75000"/>
                    <a:lumOff val="25000"/>
                  </a:schemeClr>
                </a:solidFill>
              </a:rPr>
              <a:t> </a:t>
            </a:r>
            <a:r>
              <a:rPr lang="en-US" sz="1500" dirty="0" err="1">
                <a:solidFill>
                  <a:schemeClr val="tx1">
                    <a:lumMod val="75000"/>
                    <a:lumOff val="25000"/>
                  </a:schemeClr>
                </a:solidFill>
              </a:rPr>
              <a:t>ipsa</a:t>
            </a:r>
            <a:r>
              <a:rPr lang="en-US" sz="1500" dirty="0">
                <a:solidFill>
                  <a:schemeClr val="tx1">
                    <a:lumMod val="75000"/>
                    <a:lumOff val="25000"/>
                  </a:schemeClr>
                </a:solidFill>
              </a:rPr>
              <a:t> </a:t>
            </a:r>
            <a:r>
              <a:rPr lang="en-US" sz="1500" dirty="0" err="1">
                <a:solidFill>
                  <a:schemeClr val="tx1">
                    <a:lumMod val="75000"/>
                    <a:lumOff val="25000"/>
                  </a:schemeClr>
                </a:solidFill>
              </a:rPr>
              <a:t>quae</a:t>
            </a:r>
            <a:r>
              <a:rPr lang="en-US" sz="1500" dirty="0">
                <a:solidFill>
                  <a:schemeClr val="tx1">
                    <a:lumMod val="75000"/>
                    <a:lumOff val="25000"/>
                  </a:schemeClr>
                </a:solidFill>
              </a:rPr>
              <a:t> ab </a:t>
            </a:r>
            <a:r>
              <a:rPr lang="en-US" sz="1500" dirty="0" err="1">
                <a:solidFill>
                  <a:schemeClr val="tx1">
                    <a:lumMod val="75000"/>
                    <a:lumOff val="25000"/>
                  </a:schemeClr>
                </a:solidFill>
              </a:rPr>
              <a:t>illo</a:t>
            </a:r>
            <a:r>
              <a:rPr lang="en-US" sz="1500" dirty="0">
                <a:solidFill>
                  <a:schemeClr val="tx1">
                    <a:lumMod val="75000"/>
                    <a:lumOff val="25000"/>
                  </a:schemeClr>
                </a:solidFill>
              </a:rPr>
              <a:t> </a:t>
            </a:r>
            <a:r>
              <a:rPr lang="en-US" sz="1500" dirty="0" err="1">
                <a:solidFill>
                  <a:schemeClr val="tx1">
                    <a:lumMod val="75000"/>
                    <a:lumOff val="25000"/>
                  </a:schemeClr>
                </a:solidFill>
              </a:rPr>
              <a:t>inventore</a:t>
            </a:r>
            <a:r>
              <a:rPr lang="en-US" sz="1500" dirty="0">
                <a:solidFill>
                  <a:schemeClr val="tx1">
                    <a:lumMod val="75000"/>
                    <a:lumOff val="25000"/>
                  </a:schemeClr>
                </a:solidFill>
              </a:rPr>
              <a:t> </a:t>
            </a:r>
            <a:r>
              <a:rPr lang="en-US" sz="1500" dirty="0" err="1">
                <a:solidFill>
                  <a:schemeClr val="tx1">
                    <a:lumMod val="75000"/>
                    <a:lumOff val="25000"/>
                  </a:schemeClr>
                </a:solidFill>
              </a:rPr>
              <a:t>veritatis</a:t>
            </a:r>
            <a:r>
              <a:rPr lang="en-US" sz="1500" dirty="0">
                <a:solidFill>
                  <a:schemeClr val="tx1">
                    <a:lumMod val="75000"/>
                    <a:lumOff val="25000"/>
                  </a:schemeClr>
                </a:solidFill>
              </a:rPr>
              <a:t> et quasi </a:t>
            </a:r>
            <a:r>
              <a:rPr lang="en-US" sz="1500" dirty="0" err="1">
                <a:solidFill>
                  <a:schemeClr val="tx1">
                    <a:lumMod val="75000"/>
                    <a:lumOff val="25000"/>
                  </a:schemeClr>
                </a:solidFill>
              </a:rPr>
              <a:t>architecto</a:t>
            </a:r>
            <a:r>
              <a:rPr lang="en-US" sz="1500" dirty="0">
                <a:solidFill>
                  <a:schemeClr val="tx1">
                    <a:lumMod val="75000"/>
                    <a:lumOff val="25000"/>
                  </a:schemeClr>
                </a:solidFill>
              </a:rPr>
              <a:t> </a:t>
            </a:r>
            <a:r>
              <a:rPr lang="en-US" sz="1500" dirty="0" err="1">
                <a:solidFill>
                  <a:schemeClr val="tx1">
                    <a:lumMod val="75000"/>
                    <a:lumOff val="25000"/>
                  </a:schemeClr>
                </a:solidFill>
              </a:rPr>
              <a:t>beatae</a:t>
            </a:r>
            <a:r>
              <a:rPr lang="en-US" sz="1500" dirty="0">
                <a:solidFill>
                  <a:schemeClr val="tx1">
                    <a:lumMod val="75000"/>
                    <a:lumOff val="25000"/>
                  </a:schemeClr>
                </a:solidFill>
              </a:rPr>
              <a:t> vitae dicta </a:t>
            </a:r>
            <a:r>
              <a:rPr lang="en-US" sz="1500" dirty="0" err="1">
                <a:solidFill>
                  <a:schemeClr val="tx1">
                    <a:lumMod val="75000"/>
                    <a:lumOff val="25000"/>
                  </a:schemeClr>
                </a:solidFill>
              </a:rPr>
              <a:t>sunt</a:t>
            </a:r>
            <a:r>
              <a:rPr lang="en-US" sz="1500" dirty="0">
                <a:solidFill>
                  <a:schemeClr val="tx1">
                    <a:lumMod val="75000"/>
                    <a:lumOff val="25000"/>
                  </a:schemeClr>
                </a:solidFill>
              </a:rPr>
              <a:t> </a:t>
            </a:r>
            <a:r>
              <a:rPr lang="en-US" sz="1500" dirty="0" err="1">
                <a:solidFill>
                  <a:schemeClr val="tx1">
                    <a:lumMod val="75000"/>
                    <a:lumOff val="25000"/>
                  </a:schemeClr>
                </a:solidFill>
              </a:rPr>
              <a:t>explicabo</a:t>
            </a:r>
            <a:r>
              <a:rPr lang="en-US" sz="1500" dirty="0">
                <a:solidFill>
                  <a:schemeClr val="tx1">
                    <a:lumMod val="75000"/>
                    <a:lumOff val="25000"/>
                  </a:schemeClr>
                </a:solidFill>
              </a:rPr>
              <a:t>. Nemo </a:t>
            </a:r>
            <a:r>
              <a:rPr lang="en-US" sz="1500" dirty="0" err="1">
                <a:solidFill>
                  <a:schemeClr val="tx1">
                    <a:lumMod val="75000"/>
                    <a:lumOff val="25000"/>
                  </a:schemeClr>
                </a:solidFill>
              </a:rPr>
              <a:t>enim</a:t>
            </a:r>
            <a:r>
              <a:rPr lang="en-US" sz="1500" dirty="0">
                <a:solidFill>
                  <a:schemeClr val="tx1">
                    <a:lumMod val="75000"/>
                    <a:lumOff val="25000"/>
                  </a:schemeClr>
                </a:solidFill>
              </a:rPr>
              <a:t> </a:t>
            </a:r>
            <a:r>
              <a:rPr lang="en-US" sz="1500" dirty="0" err="1">
                <a:solidFill>
                  <a:schemeClr val="tx1">
                    <a:lumMod val="75000"/>
                    <a:lumOff val="25000"/>
                  </a:schemeClr>
                </a:solidFill>
              </a:rPr>
              <a:t>ipsam</a:t>
            </a:r>
            <a:r>
              <a:rPr lang="en-US" sz="1500" dirty="0">
                <a:solidFill>
                  <a:schemeClr val="tx1">
                    <a:lumMod val="75000"/>
                    <a:lumOff val="25000"/>
                  </a:schemeClr>
                </a:solidFill>
              </a:rPr>
              <a:t> </a:t>
            </a:r>
            <a:r>
              <a:rPr lang="en-US" sz="1500" dirty="0" err="1">
                <a:solidFill>
                  <a:schemeClr val="tx1">
                    <a:lumMod val="75000"/>
                    <a:lumOff val="25000"/>
                  </a:schemeClr>
                </a:solidFill>
              </a:rPr>
              <a:t>voluptatem</a:t>
            </a:r>
            <a:r>
              <a:rPr lang="en-US" sz="1500" dirty="0">
                <a:solidFill>
                  <a:schemeClr val="tx1">
                    <a:lumMod val="75000"/>
                    <a:lumOff val="25000"/>
                  </a:schemeClr>
                </a:solidFill>
              </a:rPr>
              <a:t> </a:t>
            </a:r>
            <a:r>
              <a:rPr lang="en-US" sz="1500" dirty="0" err="1">
                <a:solidFill>
                  <a:schemeClr val="tx1">
                    <a:lumMod val="75000"/>
                    <a:lumOff val="25000"/>
                  </a:schemeClr>
                </a:solidFill>
              </a:rPr>
              <a:t>quia</a:t>
            </a:r>
            <a:r>
              <a:rPr lang="en-US" sz="1500" dirty="0">
                <a:solidFill>
                  <a:schemeClr val="tx1">
                    <a:lumMod val="75000"/>
                    <a:lumOff val="25000"/>
                  </a:schemeClr>
                </a:solidFill>
              </a:rPr>
              <a:t> </a:t>
            </a:r>
            <a:r>
              <a:rPr lang="en-US" sz="1500" dirty="0" err="1">
                <a:solidFill>
                  <a:schemeClr val="tx1">
                    <a:lumMod val="75000"/>
                    <a:lumOff val="25000"/>
                  </a:schemeClr>
                </a:solidFill>
              </a:rPr>
              <a:t>voluptas</a:t>
            </a:r>
            <a:r>
              <a:rPr lang="en-US" sz="1500" dirty="0">
                <a:solidFill>
                  <a:schemeClr val="tx1">
                    <a:lumMod val="75000"/>
                    <a:lumOff val="25000"/>
                  </a:schemeClr>
                </a:solidFill>
              </a:rPr>
              <a:t> sit </a:t>
            </a:r>
            <a:r>
              <a:rPr lang="en-US" sz="1500" dirty="0" err="1">
                <a:solidFill>
                  <a:schemeClr val="tx1">
                    <a:lumMod val="75000"/>
                    <a:lumOff val="25000"/>
                  </a:schemeClr>
                </a:solidFill>
              </a:rPr>
              <a:t>aspernatur</a:t>
            </a:r>
            <a:r>
              <a:rPr lang="en-US" sz="1500" dirty="0">
                <a:solidFill>
                  <a:schemeClr val="tx1">
                    <a:lumMod val="75000"/>
                    <a:lumOff val="25000"/>
                  </a:schemeClr>
                </a:solidFill>
              </a:rPr>
              <a:t> </a:t>
            </a:r>
            <a:r>
              <a:rPr lang="en-US" sz="1500" dirty="0" err="1">
                <a:solidFill>
                  <a:schemeClr val="tx1">
                    <a:lumMod val="75000"/>
                    <a:lumOff val="25000"/>
                  </a:schemeClr>
                </a:solidFill>
              </a:rPr>
              <a:t>aut</a:t>
            </a:r>
            <a:r>
              <a:rPr lang="en-US" sz="1500" dirty="0">
                <a:solidFill>
                  <a:schemeClr val="tx1">
                    <a:lumMod val="75000"/>
                    <a:lumOff val="25000"/>
                  </a:schemeClr>
                </a:solidFill>
              </a:rPr>
              <a:t> </a:t>
            </a:r>
            <a:r>
              <a:rPr lang="en-US" sz="1500" dirty="0" err="1">
                <a:solidFill>
                  <a:schemeClr val="tx1">
                    <a:lumMod val="75000"/>
                    <a:lumOff val="25000"/>
                  </a:schemeClr>
                </a:solidFill>
              </a:rPr>
              <a:t>odit</a:t>
            </a:r>
            <a:r>
              <a:rPr lang="en-US" sz="1500" dirty="0">
                <a:solidFill>
                  <a:schemeClr val="tx1">
                    <a:lumMod val="75000"/>
                    <a:lumOff val="25000"/>
                  </a:schemeClr>
                </a:solidFill>
              </a:rPr>
              <a:t> </a:t>
            </a:r>
            <a:r>
              <a:rPr lang="en-US" sz="1500" dirty="0" err="1">
                <a:solidFill>
                  <a:schemeClr val="tx1">
                    <a:lumMod val="75000"/>
                    <a:lumOff val="25000"/>
                  </a:schemeClr>
                </a:solidFill>
              </a:rPr>
              <a:t>aut</a:t>
            </a:r>
            <a:r>
              <a:rPr lang="en-US" sz="1500" dirty="0">
                <a:solidFill>
                  <a:schemeClr val="tx1">
                    <a:lumMod val="75000"/>
                    <a:lumOff val="25000"/>
                  </a:schemeClr>
                </a:solidFill>
              </a:rPr>
              <a:t> fugit, </a:t>
            </a:r>
            <a:r>
              <a:rPr lang="en-US" sz="1500" dirty="0" err="1">
                <a:solidFill>
                  <a:schemeClr val="tx1">
                    <a:lumMod val="75000"/>
                    <a:lumOff val="25000"/>
                  </a:schemeClr>
                </a:solidFill>
              </a:rPr>
              <a:t>sed</a:t>
            </a:r>
            <a:r>
              <a:rPr lang="en-US" sz="1500" dirty="0">
                <a:solidFill>
                  <a:schemeClr val="tx1">
                    <a:lumMod val="75000"/>
                    <a:lumOff val="25000"/>
                  </a:schemeClr>
                </a:solidFill>
              </a:rPr>
              <a:t> </a:t>
            </a:r>
            <a:r>
              <a:rPr lang="en-US" sz="1500" dirty="0" err="1">
                <a:solidFill>
                  <a:schemeClr val="tx1">
                    <a:lumMod val="75000"/>
                    <a:lumOff val="25000"/>
                  </a:schemeClr>
                </a:solidFill>
              </a:rPr>
              <a:t>quia</a:t>
            </a:r>
            <a:r>
              <a:rPr lang="en-US" sz="1500" dirty="0">
                <a:solidFill>
                  <a:schemeClr val="tx1">
                    <a:lumMod val="75000"/>
                    <a:lumOff val="25000"/>
                  </a:schemeClr>
                </a:solidFill>
              </a:rPr>
              <a:t> </a:t>
            </a:r>
            <a:r>
              <a:rPr lang="en-US" sz="1500" dirty="0" err="1">
                <a:solidFill>
                  <a:schemeClr val="tx1">
                    <a:lumMod val="75000"/>
                    <a:lumOff val="25000"/>
                  </a:schemeClr>
                </a:solidFill>
              </a:rPr>
              <a:t>consequuntur</a:t>
            </a:r>
            <a:r>
              <a:rPr lang="en-US" sz="1500" dirty="0">
                <a:solidFill>
                  <a:schemeClr val="tx1">
                    <a:lumMod val="75000"/>
                    <a:lumOff val="25000"/>
                  </a:schemeClr>
                </a:solidFill>
              </a:rPr>
              <a:t> </a:t>
            </a:r>
            <a:r>
              <a:rPr lang="en-US" sz="1500" dirty="0" err="1">
                <a:solidFill>
                  <a:schemeClr val="tx1">
                    <a:lumMod val="75000"/>
                    <a:lumOff val="25000"/>
                  </a:schemeClr>
                </a:solidFill>
              </a:rPr>
              <a:t>magni</a:t>
            </a:r>
            <a:r>
              <a:rPr lang="en-US" sz="1500" dirty="0">
                <a:solidFill>
                  <a:schemeClr val="tx1">
                    <a:lumMod val="75000"/>
                    <a:lumOff val="25000"/>
                  </a:schemeClr>
                </a:solidFill>
              </a:rPr>
              <a:t> </a:t>
            </a:r>
            <a:r>
              <a:rPr lang="en-US" sz="1500" dirty="0" err="1">
                <a:solidFill>
                  <a:schemeClr val="tx1">
                    <a:lumMod val="75000"/>
                    <a:lumOff val="25000"/>
                  </a:schemeClr>
                </a:solidFill>
              </a:rPr>
              <a:t>dolores</a:t>
            </a:r>
            <a:r>
              <a:rPr lang="en-US" sz="1500" dirty="0">
                <a:solidFill>
                  <a:schemeClr val="tx1">
                    <a:lumMod val="75000"/>
                    <a:lumOff val="25000"/>
                  </a:schemeClr>
                </a:solidFill>
              </a:rPr>
              <a:t> </a:t>
            </a:r>
            <a:r>
              <a:rPr lang="en-US" sz="1500" dirty="0" err="1">
                <a:solidFill>
                  <a:schemeClr val="tx1">
                    <a:lumMod val="75000"/>
                    <a:lumOff val="25000"/>
                  </a:schemeClr>
                </a:solidFill>
              </a:rPr>
              <a:t>eos</a:t>
            </a:r>
            <a:r>
              <a:rPr lang="en-US" sz="1500" dirty="0">
                <a:solidFill>
                  <a:schemeClr val="tx1">
                    <a:lumMod val="75000"/>
                    <a:lumOff val="25000"/>
                  </a:schemeClr>
                </a:solidFill>
              </a:rPr>
              <a:t> qui </a:t>
            </a:r>
            <a:r>
              <a:rPr lang="en-US" sz="1500" dirty="0" err="1">
                <a:solidFill>
                  <a:schemeClr val="tx1">
                    <a:lumMod val="75000"/>
                    <a:lumOff val="25000"/>
                  </a:schemeClr>
                </a:solidFill>
              </a:rPr>
              <a:t>ratione</a:t>
            </a:r>
            <a:r>
              <a:rPr lang="en-US" sz="1500" dirty="0">
                <a:solidFill>
                  <a:schemeClr val="tx1">
                    <a:lumMod val="75000"/>
                    <a:lumOff val="25000"/>
                  </a:schemeClr>
                </a:solidFill>
              </a:rPr>
              <a:t> </a:t>
            </a:r>
            <a:r>
              <a:rPr lang="en-US" sz="1500" dirty="0" err="1">
                <a:solidFill>
                  <a:schemeClr val="tx1">
                    <a:lumMod val="75000"/>
                    <a:lumOff val="25000"/>
                  </a:schemeClr>
                </a:solidFill>
              </a:rPr>
              <a:t>voluptatem</a:t>
            </a:r>
            <a:r>
              <a:rPr lang="en-US" sz="1500" dirty="0">
                <a:solidFill>
                  <a:schemeClr val="tx1">
                    <a:lumMod val="75000"/>
                    <a:lumOff val="25000"/>
                  </a:schemeClr>
                </a:solidFill>
              </a:rPr>
              <a:t> </a:t>
            </a:r>
            <a:r>
              <a:rPr lang="en-US" sz="1500" dirty="0" err="1">
                <a:solidFill>
                  <a:schemeClr val="tx1">
                    <a:lumMod val="75000"/>
                    <a:lumOff val="25000"/>
                  </a:schemeClr>
                </a:solidFill>
              </a:rPr>
              <a:t>sequi</a:t>
            </a:r>
            <a:r>
              <a:rPr lang="en-US" sz="1500" dirty="0">
                <a:solidFill>
                  <a:schemeClr val="tx1">
                    <a:lumMod val="75000"/>
                    <a:lumOff val="25000"/>
                  </a:schemeClr>
                </a:solidFill>
              </a:rPr>
              <a:t> </a:t>
            </a:r>
            <a:r>
              <a:rPr lang="en-US" sz="1500" dirty="0" err="1">
                <a:solidFill>
                  <a:schemeClr val="tx1">
                    <a:lumMod val="75000"/>
                    <a:lumOff val="25000"/>
                  </a:schemeClr>
                </a:solidFill>
              </a:rPr>
              <a:t>nesciunt</a:t>
            </a:r>
            <a:r>
              <a:rPr lang="en-US" sz="1500" dirty="0">
                <a:solidFill>
                  <a:schemeClr val="tx1">
                    <a:lumMod val="75000"/>
                    <a:lumOff val="25000"/>
                  </a:schemeClr>
                </a:solidFill>
              </a:rPr>
              <a:t>.</a:t>
            </a:r>
          </a:p>
        </p:txBody>
      </p:sp>
      <p:sp>
        <p:nvSpPr>
          <p:cNvPr id="8" name="Text Placeholder 7">
            <a:extLst>
              <a:ext uri="{FF2B5EF4-FFF2-40B4-BE49-F238E27FC236}">
                <a16:creationId xmlns:a16="http://schemas.microsoft.com/office/drawing/2014/main" id="{27457EED-D852-414C-BC7A-BC8CC2FCE955}"/>
              </a:ext>
            </a:extLst>
          </p:cNvPr>
          <p:cNvSpPr>
            <a:spLocks noGrp="1"/>
          </p:cNvSpPr>
          <p:nvPr>
            <p:ph type="body" sz="quarter" idx="13" hasCustomPrompt="1"/>
          </p:nvPr>
        </p:nvSpPr>
        <p:spPr>
          <a:xfrm>
            <a:off x="596900" y="1073320"/>
            <a:ext cx="10698479" cy="1087616"/>
          </a:xfrm>
        </p:spPr>
        <p:txBody>
          <a:bodyPr vert="horz" lIns="0" tIns="0" rIns="0" bIns="0" rtlCol="0" anchor="t" anchorCtr="0">
            <a:noAutofit/>
          </a:bodyPr>
          <a:lstStyle>
            <a:lvl1pPr marL="0" indent="0">
              <a:lnSpc>
                <a:spcPct val="100000"/>
              </a:lnSpc>
              <a:buNone/>
              <a:tabLst/>
              <a:defRPr lang="en-US" sz="2600" dirty="0">
                <a:solidFill>
                  <a:schemeClr val="tx1">
                    <a:lumMod val="65000"/>
                    <a:lumOff val="35000"/>
                  </a:schemeClr>
                </a:solidFill>
                <a:latin typeface="Calibri Light" panose="020F0302020204030204" pitchFamily="34" charset="0"/>
                <a:ea typeface="+mj-ea"/>
                <a:cs typeface="Calibri Light" panose="020F0302020204030204" pitchFamily="34" charset="0"/>
              </a:defRPr>
            </a:lvl1pPr>
          </a:lstStyle>
          <a:p>
            <a:pPr marL="0" lvl="0" indent="9525">
              <a:lnSpc>
                <a:spcPct val="100000"/>
              </a:lnSpc>
              <a:spcBef>
                <a:spcPct val="0"/>
              </a:spcBef>
            </a:pP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Heading (Calibri Light 26pt) Lorem ipsum dolor sit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amet</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consectetur</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adipiscing</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elit</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sed</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do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eiusmod</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tempor</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incididunt</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ut</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labore</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 et dolore magna </a:t>
            </a:r>
            <a:r>
              <a:rPr lang="en-US" sz="2600" dirty="0" err="1">
                <a:solidFill>
                  <a:schemeClr val="tx1">
                    <a:lumMod val="65000"/>
                    <a:lumOff val="35000"/>
                  </a:schemeClr>
                </a:solidFill>
                <a:latin typeface="Calibri Light" panose="020F0302020204030204" pitchFamily="34" charset="0"/>
                <a:cs typeface="Calibri Light" panose="020F0302020204030204" pitchFamily="34" charset="0"/>
              </a:rPr>
              <a:t>aliqua</a:t>
            </a:r>
            <a:r>
              <a:rPr lang="en-US" sz="2600" dirty="0">
                <a:solidFill>
                  <a:schemeClr val="tx1">
                    <a:lumMod val="65000"/>
                    <a:lumOff val="35000"/>
                  </a:schemeClr>
                </a:solidFill>
                <a:latin typeface="Calibri Light" panose="020F0302020204030204" pitchFamily="34" charset="0"/>
                <a:cs typeface="Calibri Light" panose="020F0302020204030204" pitchFamily="34" charset="0"/>
              </a:rPr>
              <a:t>.</a:t>
            </a:r>
          </a:p>
          <a:p>
            <a:pPr marL="0" lvl="0" indent="9525">
              <a:lnSpc>
                <a:spcPct val="100000"/>
              </a:lnSpc>
              <a:spcBef>
                <a:spcPct val="0"/>
              </a:spcBef>
            </a:pPr>
            <a:endParaRPr lang="en-US" dirty="0"/>
          </a:p>
        </p:txBody>
      </p:sp>
      <p:sp>
        <p:nvSpPr>
          <p:cNvPr id="16" name="Text Placeholder 15">
            <a:extLst>
              <a:ext uri="{FF2B5EF4-FFF2-40B4-BE49-F238E27FC236}">
                <a16:creationId xmlns:a16="http://schemas.microsoft.com/office/drawing/2014/main" id="{18CD87A9-7A2F-8445-BD98-F7141BD061D5}"/>
              </a:ext>
            </a:extLst>
          </p:cNvPr>
          <p:cNvSpPr>
            <a:spLocks noGrp="1"/>
          </p:cNvSpPr>
          <p:nvPr>
            <p:ph type="body" sz="quarter" idx="14" hasCustomPrompt="1"/>
          </p:nvPr>
        </p:nvSpPr>
        <p:spPr>
          <a:xfrm>
            <a:off x="596900" y="2430200"/>
            <a:ext cx="8735179" cy="231533"/>
          </a:xfrm>
        </p:spPr>
        <p:txBody>
          <a:bodyPr vert="horz" lIns="0" tIns="0" rIns="0" bIns="0" rtlCol="0" anchor="t">
            <a:noAutofit/>
          </a:bodyPr>
          <a:lstStyle>
            <a:lvl1pPr marL="0" indent="0">
              <a:lnSpc>
                <a:spcPct val="90000"/>
              </a:lnSpc>
              <a:buNone/>
              <a:defRPr lang="en-US" sz="1200" b="1" spc="50" dirty="0">
                <a:solidFill>
                  <a:schemeClr val="accent1"/>
                </a:solidFill>
                <a:latin typeface="Calibri" panose="020F0502020204030204" pitchFamily="34" charset="0"/>
                <a:ea typeface="+mj-ea"/>
                <a:cs typeface="Calibri" panose="020F0502020204030204" pitchFamily="34" charset="0"/>
              </a:defRPr>
            </a:lvl1pPr>
          </a:lstStyle>
          <a:p>
            <a:pPr marL="0" lvl="0">
              <a:spcBef>
                <a:spcPct val="0"/>
              </a:spcBef>
            </a:pPr>
            <a:r>
              <a:rPr lang="en-US" sz="1200" b="1" spc="50" dirty="0">
                <a:solidFill>
                  <a:schemeClr val="accent1"/>
                </a:solidFill>
                <a:latin typeface="Calibri" panose="020F0502020204030204" pitchFamily="34" charset="0"/>
                <a:cs typeface="Calibri" panose="020F0502020204030204" pitchFamily="34" charset="0"/>
              </a:rPr>
              <a:t>EYEBROW TEXT - (Calibri Bold 12pt, Spacing 0.5, All Caps)</a:t>
            </a:r>
          </a:p>
        </p:txBody>
      </p:sp>
      <p:sp>
        <p:nvSpPr>
          <p:cNvPr id="18" name="Text Placeholder 17">
            <a:extLst>
              <a:ext uri="{FF2B5EF4-FFF2-40B4-BE49-F238E27FC236}">
                <a16:creationId xmlns:a16="http://schemas.microsoft.com/office/drawing/2014/main" id="{53B0B0BF-AE94-424B-9097-1BDB86BB1FA9}"/>
              </a:ext>
            </a:extLst>
          </p:cNvPr>
          <p:cNvSpPr>
            <a:spLocks noGrp="1"/>
          </p:cNvSpPr>
          <p:nvPr>
            <p:ph type="body" sz="quarter" idx="15" hasCustomPrompt="1"/>
          </p:nvPr>
        </p:nvSpPr>
        <p:spPr>
          <a:xfrm>
            <a:off x="596900" y="2791214"/>
            <a:ext cx="8735179" cy="358386"/>
          </a:xfrm>
        </p:spPr>
        <p:txBody>
          <a:bodyPr vert="horz" lIns="0" tIns="0" rIns="0" bIns="0" rtlCol="0" anchor="t" anchorCtr="0">
            <a:noAutofit/>
          </a:bodyPr>
          <a:lstStyle>
            <a:lvl1pPr marL="0" indent="0">
              <a:lnSpc>
                <a:spcPct val="113000"/>
              </a:lnSpc>
              <a:buNone/>
              <a:defRPr lang="en-US" sz="1600" b="1" dirty="0">
                <a:solidFill>
                  <a:schemeClr val="tx1">
                    <a:lumMod val="75000"/>
                    <a:lumOff val="25000"/>
                  </a:schemeClr>
                </a:solidFill>
                <a:latin typeface="Calibri" panose="020F0502020204030204" pitchFamily="34" charset="0"/>
                <a:ea typeface="+mj-ea"/>
                <a:cs typeface="Calibri" panose="020F0502020204030204" pitchFamily="34" charset="0"/>
              </a:defRPr>
            </a:lvl1pPr>
          </a:lstStyle>
          <a:p>
            <a:pPr marL="57150" lvl="0" indent="-285750">
              <a:lnSpc>
                <a:spcPct val="114000"/>
              </a:lnSpc>
              <a:spcBef>
                <a:spcPct val="0"/>
              </a:spcBef>
              <a:spcAft>
                <a:spcPts val="1200"/>
              </a:spcAft>
            </a:pPr>
            <a:r>
              <a:rPr lang="en-US" sz="1600" b="1" dirty="0">
                <a:solidFill>
                  <a:schemeClr val="tx1">
                    <a:lumMod val="75000"/>
                    <a:lumOff val="25000"/>
                  </a:schemeClr>
                </a:solidFill>
                <a:latin typeface="Calibri" panose="020F0502020204030204" pitchFamily="34" charset="0"/>
                <a:cs typeface="Calibri" panose="020F0502020204030204" pitchFamily="34" charset="0"/>
              </a:rPr>
              <a:t>Body Headline Text - (Calibri Bold 16pt)</a:t>
            </a:r>
          </a:p>
        </p:txBody>
      </p:sp>
    </p:spTree>
    <p:extLst>
      <p:ext uri="{BB962C8B-B14F-4D97-AF65-F5344CB8AC3E}">
        <p14:creationId xmlns:p14="http://schemas.microsoft.com/office/powerpoint/2010/main" val="2875284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581469-3F6F-E740-BBC5-5FF2DA971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3F0CDF-6AC4-E14D-8DFF-E4284A8D3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364248C-36C4-8444-9AC9-59EF50F02F42}"/>
              </a:ext>
            </a:extLst>
          </p:cNvPr>
          <p:cNvSpPr>
            <a:spLocks noGrp="1"/>
          </p:cNvSpPr>
          <p:nvPr>
            <p:ph type="ftr" sz="quarter" idx="3"/>
          </p:nvPr>
        </p:nvSpPr>
        <p:spPr>
          <a:xfrm>
            <a:off x="2843784" y="6397626"/>
            <a:ext cx="4219993" cy="144397"/>
          </a:xfrm>
          <a:prstGeom prst="rect">
            <a:avLst/>
          </a:prstGeom>
          <a:noFill/>
        </p:spPr>
        <p:txBody>
          <a:bodyPr wrap="none" lIns="0" tIns="0" rIns="0" bIns="0" rtlCol="0" anchor="ctr" anchorCtr="0">
            <a:noAutofit/>
          </a:bodyPr>
          <a:lstStyle>
            <a:lvl1pPr algn="r">
              <a:defRPr lang="en-US" sz="700" smtClean="0">
                <a:solidFill>
                  <a:schemeClr val="accent5"/>
                </a:solidFill>
                <a:latin typeface="Calibri" panose="020F0502020204030204" pitchFamily="34" charset="0"/>
                <a:ea typeface="Roboto" charset="0"/>
                <a:cs typeface="Calibri" panose="020F0502020204030204" pitchFamily="34" charset="0"/>
              </a:defRPr>
            </a:lvl1pPr>
          </a:lstStyle>
          <a:p>
            <a:r>
              <a:rPr lang="en-US"/>
              <a:t>Cedar Gate Technologies, LLC.  Proprietary and Confidential Information.  All Rights Reserved.</a:t>
            </a:r>
          </a:p>
        </p:txBody>
      </p:sp>
      <p:sp>
        <p:nvSpPr>
          <p:cNvPr id="6" name="Slide Number Placeholder 5">
            <a:extLst>
              <a:ext uri="{FF2B5EF4-FFF2-40B4-BE49-F238E27FC236}">
                <a16:creationId xmlns:a16="http://schemas.microsoft.com/office/drawing/2014/main" id="{25D031D5-5687-6047-A5BD-C12AEB4FA1C3}"/>
              </a:ext>
            </a:extLst>
          </p:cNvPr>
          <p:cNvSpPr>
            <a:spLocks noGrp="1"/>
          </p:cNvSpPr>
          <p:nvPr>
            <p:ph type="sldNum" sz="quarter" idx="4"/>
          </p:nvPr>
        </p:nvSpPr>
        <p:spPr>
          <a:xfrm>
            <a:off x="11338560" y="6391656"/>
            <a:ext cx="234950" cy="144396"/>
          </a:xfrm>
          <a:prstGeom prst="rect">
            <a:avLst/>
          </a:prstGeom>
        </p:spPr>
        <p:txBody>
          <a:bodyPr lIns="0" tIns="0" rIns="0" bIns="0" anchor="ctr" anchorCtr="0"/>
          <a:lstStyle>
            <a:lvl1pPr algn="r">
              <a:defRPr lang="en-US" sz="1000" smtClean="0">
                <a:solidFill>
                  <a:srgbClr val="898989"/>
                </a:solidFill>
              </a:defRPr>
            </a:lvl1pPr>
          </a:lstStyle>
          <a:p>
            <a:fld id="{2C35CAE1-C6AF-9640-A18C-059E9F109CA2}" type="slidenum">
              <a:rPr lang="en-US" smtClean="0"/>
              <a:pPr/>
              <a:t>‹#›</a:t>
            </a:fld>
            <a:endParaRPr lang="en-US"/>
          </a:p>
        </p:txBody>
      </p:sp>
      <p:pic>
        <p:nvPicPr>
          <p:cNvPr id="9" name="Picture 8">
            <a:extLst>
              <a:ext uri="{FF2B5EF4-FFF2-40B4-BE49-F238E27FC236}">
                <a16:creationId xmlns:a16="http://schemas.microsoft.com/office/drawing/2014/main" id="{653914D6-517C-9943-97B4-2BC63E51F61F}"/>
              </a:ext>
            </a:extLst>
          </p:cNvPr>
          <p:cNvPicPr>
            <a:picLocks noChangeAspect="1"/>
          </p:cNvPicPr>
          <p:nvPr userDrawn="1"/>
        </p:nvPicPr>
        <p:blipFill>
          <a:blip r:embed="rId7">
            <a:grayscl/>
          </a:blip>
          <a:stretch>
            <a:fillRect/>
          </a:stretch>
        </p:blipFill>
        <p:spPr>
          <a:xfrm>
            <a:off x="616749" y="6335179"/>
            <a:ext cx="1158194" cy="259215"/>
          </a:xfrm>
          <a:prstGeom prst="rect">
            <a:avLst/>
          </a:prstGeom>
        </p:spPr>
      </p:pic>
    </p:spTree>
    <p:extLst>
      <p:ext uri="{BB962C8B-B14F-4D97-AF65-F5344CB8AC3E}">
        <p14:creationId xmlns:p14="http://schemas.microsoft.com/office/powerpoint/2010/main" val="2653006168"/>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699" r:id="rId3"/>
    <p:sldLayoutId id="2147483697" r:id="rId4"/>
    <p:sldLayoutId id="2147483703"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581469-3F6F-E740-BBC5-5FF2DA971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3F0CDF-6AC4-E14D-8DFF-E4284A8D3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364248C-36C4-8444-9AC9-59EF50F02F42}"/>
              </a:ext>
            </a:extLst>
          </p:cNvPr>
          <p:cNvSpPr>
            <a:spLocks noGrp="1"/>
          </p:cNvSpPr>
          <p:nvPr>
            <p:ph type="ftr" sz="quarter" idx="3"/>
          </p:nvPr>
        </p:nvSpPr>
        <p:spPr>
          <a:xfrm>
            <a:off x="6918960" y="6397626"/>
            <a:ext cx="4219993" cy="144397"/>
          </a:xfrm>
          <a:prstGeom prst="rect">
            <a:avLst/>
          </a:prstGeom>
          <a:noFill/>
        </p:spPr>
        <p:txBody>
          <a:bodyPr wrap="none" lIns="0" tIns="0" rIns="0" bIns="0" rtlCol="0" anchor="ctr" anchorCtr="0">
            <a:noAutofit/>
          </a:bodyPr>
          <a:lstStyle>
            <a:lvl1pPr algn="r">
              <a:defRPr lang="en-US" sz="700" smtClean="0">
                <a:solidFill>
                  <a:schemeClr val="accent5"/>
                </a:solidFill>
                <a:latin typeface="Calibri" panose="020F0502020204030204" pitchFamily="34" charset="0"/>
                <a:ea typeface="Roboto" charset="0"/>
                <a:cs typeface="Calibri" panose="020F0502020204030204" pitchFamily="34" charset="0"/>
              </a:defRPr>
            </a:lvl1pPr>
          </a:lstStyle>
          <a:p>
            <a:r>
              <a:rPr lang="en-US"/>
              <a:t>Cedar Gate Technologies, LLC.  Proprietary and Confidential Information.  All Rights Reserved.</a:t>
            </a:r>
          </a:p>
        </p:txBody>
      </p:sp>
      <p:sp>
        <p:nvSpPr>
          <p:cNvPr id="6" name="Slide Number Placeholder 5">
            <a:extLst>
              <a:ext uri="{FF2B5EF4-FFF2-40B4-BE49-F238E27FC236}">
                <a16:creationId xmlns:a16="http://schemas.microsoft.com/office/drawing/2014/main" id="{25D031D5-5687-6047-A5BD-C12AEB4FA1C3}"/>
              </a:ext>
            </a:extLst>
          </p:cNvPr>
          <p:cNvSpPr>
            <a:spLocks noGrp="1"/>
          </p:cNvSpPr>
          <p:nvPr>
            <p:ph type="sldNum" sz="quarter" idx="4"/>
          </p:nvPr>
        </p:nvSpPr>
        <p:spPr>
          <a:xfrm>
            <a:off x="11338560" y="6391656"/>
            <a:ext cx="234950" cy="144396"/>
          </a:xfrm>
          <a:prstGeom prst="rect">
            <a:avLst/>
          </a:prstGeom>
        </p:spPr>
        <p:txBody>
          <a:bodyPr lIns="0" tIns="0" rIns="0" bIns="0" anchor="ctr" anchorCtr="0"/>
          <a:lstStyle>
            <a:lvl1pPr algn="r">
              <a:defRPr lang="en-US" sz="1000" smtClean="0">
                <a:solidFill>
                  <a:srgbClr val="898989"/>
                </a:solidFill>
              </a:defRPr>
            </a:lvl1pPr>
          </a:lstStyle>
          <a:p>
            <a:fld id="{2C35CAE1-C6AF-9640-A18C-059E9F109CA2}" type="slidenum">
              <a:rPr lang="en-US" smtClean="0"/>
              <a:pPr/>
              <a:t>‹#›</a:t>
            </a:fld>
            <a:endParaRPr lang="en-US"/>
          </a:p>
        </p:txBody>
      </p:sp>
      <p:pic>
        <p:nvPicPr>
          <p:cNvPr id="9" name="Picture 8">
            <a:extLst>
              <a:ext uri="{FF2B5EF4-FFF2-40B4-BE49-F238E27FC236}">
                <a16:creationId xmlns:a16="http://schemas.microsoft.com/office/drawing/2014/main" id="{653914D6-517C-9943-97B4-2BC63E51F61F}"/>
              </a:ext>
            </a:extLst>
          </p:cNvPr>
          <p:cNvPicPr>
            <a:picLocks noChangeAspect="1"/>
          </p:cNvPicPr>
          <p:nvPr userDrawn="1"/>
        </p:nvPicPr>
        <p:blipFill>
          <a:blip r:embed="rId15">
            <a:grayscl/>
          </a:blip>
          <a:stretch>
            <a:fillRect/>
          </a:stretch>
        </p:blipFill>
        <p:spPr>
          <a:xfrm>
            <a:off x="616749" y="6335179"/>
            <a:ext cx="1158194" cy="259215"/>
          </a:xfrm>
          <a:prstGeom prst="rect">
            <a:avLst/>
          </a:prstGeom>
        </p:spPr>
      </p:pic>
    </p:spTree>
    <p:extLst>
      <p:ext uri="{BB962C8B-B14F-4D97-AF65-F5344CB8AC3E}">
        <p14:creationId xmlns:p14="http://schemas.microsoft.com/office/powerpoint/2010/main" val="3740950267"/>
      </p:ext>
    </p:extLst>
  </p:cSld>
  <p:clrMap bg1="lt1" tx1="dk1" bg2="lt2" tx2="dk2" accent1="accent1" accent2="accent2" accent3="accent3" accent4="accent4" accent5="accent5" accent6="accent6" hlink="hlink" folHlink="folHlink"/>
  <p:sldLayoutIdLst>
    <p:sldLayoutId id="2147483666" r:id="rId1"/>
    <p:sldLayoutId id="2147483677" r:id="rId2"/>
    <p:sldLayoutId id="2147483678" r:id="rId3"/>
    <p:sldLayoutId id="2147483667" r:id="rId4"/>
    <p:sldLayoutId id="2147483680" r:id="rId5"/>
    <p:sldLayoutId id="2147483682" r:id="rId6"/>
    <p:sldLayoutId id="2147483683" r:id="rId7"/>
    <p:sldLayoutId id="2147483684" r:id="rId8"/>
    <p:sldLayoutId id="2147483685" r:id="rId9"/>
    <p:sldLayoutId id="2147483679" r:id="rId10"/>
    <p:sldLayoutId id="2147483681" r:id="rId11"/>
    <p:sldLayoutId id="2147483700" r:id="rId12"/>
    <p:sldLayoutId id="214748370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743E1-ED57-7740-A3E9-CC48BB3D70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490DA4-B967-5446-ACB6-C1BFAAE94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7C275-6DE0-D447-8D5D-3ACB154CCA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15883C4E-4CC5-EB48-9AB4-E9FE261B9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Cedar Gate Technologies, LLC.  Proprietary and Confidential Information.  All Rights Reserved.</a:t>
            </a:r>
            <a:endParaRPr lang="en-US" dirty="0"/>
          </a:p>
        </p:txBody>
      </p:sp>
      <p:sp>
        <p:nvSpPr>
          <p:cNvPr id="6" name="Slide Number Placeholder 5">
            <a:extLst>
              <a:ext uri="{FF2B5EF4-FFF2-40B4-BE49-F238E27FC236}">
                <a16:creationId xmlns:a16="http://schemas.microsoft.com/office/drawing/2014/main" id="{A4B17E95-80DA-0441-89C9-A7628CE0E6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4AFAB-A01E-A24E-8115-A4056F976297}" type="slidenum">
              <a:rPr lang="en-US" smtClean="0"/>
              <a:t>‹#›</a:t>
            </a:fld>
            <a:endParaRPr lang="en-US" dirty="0"/>
          </a:p>
        </p:txBody>
      </p:sp>
    </p:spTree>
    <p:extLst>
      <p:ext uri="{BB962C8B-B14F-4D97-AF65-F5344CB8AC3E}">
        <p14:creationId xmlns:p14="http://schemas.microsoft.com/office/powerpoint/2010/main" val="248140481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0" r:id="rId5"/>
    <p:sldLayoutId id="2147483649" r:id="rId6"/>
    <p:sldLayoutId id="2147483654"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078579-8C22-BA44-9340-AAD835722B96}"/>
              </a:ext>
            </a:extLst>
          </p:cNvPr>
          <p:cNvPicPr>
            <a:picLocks noChangeAspect="1"/>
          </p:cNvPicPr>
          <p:nvPr/>
        </p:nvPicPr>
        <p:blipFill>
          <a:blip r:embed="rId3"/>
          <a:stretch>
            <a:fillRect/>
          </a:stretch>
        </p:blipFill>
        <p:spPr>
          <a:xfrm flipH="1">
            <a:off x="4025688" y="0"/>
            <a:ext cx="8164285" cy="6858000"/>
          </a:xfrm>
          <a:prstGeom prst="rect">
            <a:avLst/>
          </a:prstGeom>
        </p:spPr>
      </p:pic>
      <p:pic>
        <p:nvPicPr>
          <p:cNvPr id="8" name="Picture 7">
            <a:extLst>
              <a:ext uri="{FF2B5EF4-FFF2-40B4-BE49-F238E27FC236}">
                <a16:creationId xmlns:a16="http://schemas.microsoft.com/office/drawing/2014/main" id="{D75311CD-717F-DB4A-B031-53B24A039E0D}"/>
              </a:ext>
            </a:extLst>
          </p:cNvPr>
          <p:cNvPicPr>
            <a:picLocks noChangeAspect="1"/>
          </p:cNvPicPr>
          <p:nvPr/>
        </p:nvPicPr>
        <p:blipFill>
          <a:blip r:embed="rId4"/>
          <a:stretch>
            <a:fillRect/>
          </a:stretch>
        </p:blipFill>
        <p:spPr>
          <a:xfrm>
            <a:off x="0" y="0"/>
            <a:ext cx="12192000" cy="6858000"/>
          </a:xfrm>
          <a:prstGeom prst="rect">
            <a:avLst/>
          </a:prstGeom>
        </p:spPr>
      </p:pic>
      <p:sp>
        <p:nvSpPr>
          <p:cNvPr id="19" name="TextBox 18">
            <a:extLst>
              <a:ext uri="{FF2B5EF4-FFF2-40B4-BE49-F238E27FC236}">
                <a16:creationId xmlns:a16="http://schemas.microsoft.com/office/drawing/2014/main" id="{0626F201-7C3D-4E44-A779-3EE7D4C18AD6}"/>
              </a:ext>
            </a:extLst>
          </p:cNvPr>
          <p:cNvSpPr txBox="1"/>
          <p:nvPr/>
        </p:nvSpPr>
        <p:spPr>
          <a:xfrm>
            <a:off x="915231" y="3789617"/>
            <a:ext cx="3385836" cy="1119971"/>
          </a:xfrm>
          <a:prstGeom prst="rect">
            <a:avLst/>
          </a:prstGeom>
          <a:noFill/>
        </p:spPr>
        <p:txBody>
          <a:bodyPr wrap="square" lIns="0" tIns="0" rIns="0" bIns="0" rtlCol="0">
            <a:noAutofit/>
          </a:bodyPr>
          <a:lstStyle/>
          <a:p>
            <a:r>
              <a:rPr lang="en-US" sz="2600" dirty="0">
                <a:solidFill>
                  <a:schemeClr val="accent2"/>
                </a:solidFill>
                <a:latin typeface="Calibri Light" panose="020F0302020204030204" pitchFamily="34" charset="0"/>
                <a:cs typeface="Calibri Light" panose="020F0302020204030204" pitchFamily="34" charset="0"/>
              </a:rPr>
              <a:t>BSN Steering Committee</a:t>
            </a:r>
          </a:p>
        </p:txBody>
      </p:sp>
      <p:sp>
        <p:nvSpPr>
          <p:cNvPr id="12" name="TextBox 11">
            <a:extLst>
              <a:ext uri="{FF2B5EF4-FFF2-40B4-BE49-F238E27FC236}">
                <a16:creationId xmlns:a16="http://schemas.microsoft.com/office/drawing/2014/main" id="{58B8A5D8-6312-0249-9C6B-1F728D8CAE3A}"/>
              </a:ext>
            </a:extLst>
          </p:cNvPr>
          <p:cNvSpPr txBox="1"/>
          <p:nvPr/>
        </p:nvSpPr>
        <p:spPr>
          <a:xfrm>
            <a:off x="851320" y="5354466"/>
            <a:ext cx="4004312" cy="246036"/>
          </a:xfrm>
          <a:prstGeom prst="rect">
            <a:avLst/>
          </a:prstGeom>
          <a:noFill/>
        </p:spPr>
        <p:txBody>
          <a:bodyPr wrap="square" lIns="0" tIns="0" rIns="0" bIns="0" rtlCol="0">
            <a:noAutofit/>
          </a:bodyPr>
          <a:lstStyle/>
          <a:p>
            <a:r>
              <a:rPr lang="en-US" sz="1400" dirty="0">
                <a:solidFill>
                  <a:schemeClr val="bg1">
                    <a:lumMod val="50000"/>
                  </a:schemeClr>
                </a:solidFill>
                <a:cs typeface="Calibri" panose="020F0502020204030204" pitchFamily="34" charset="0"/>
              </a:rPr>
              <a:t>October 2019</a:t>
            </a:r>
          </a:p>
        </p:txBody>
      </p:sp>
      <p:pic>
        <p:nvPicPr>
          <p:cNvPr id="11" name="Picture 10">
            <a:extLst>
              <a:ext uri="{FF2B5EF4-FFF2-40B4-BE49-F238E27FC236}">
                <a16:creationId xmlns:a16="http://schemas.microsoft.com/office/drawing/2014/main" id="{D0B1D0CE-E5C1-8140-B2B9-729484530645}"/>
              </a:ext>
            </a:extLst>
          </p:cNvPr>
          <p:cNvPicPr>
            <a:picLocks noChangeAspect="1"/>
          </p:cNvPicPr>
          <p:nvPr/>
        </p:nvPicPr>
        <p:blipFill>
          <a:blip r:embed="rId5">
            <a:extLst/>
          </a:blip>
          <a:stretch>
            <a:fillRect/>
          </a:stretch>
        </p:blipFill>
        <p:spPr>
          <a:xfrm>
            <a:off x="909343" y="2283759"/>
            <a:ext cx="2821130" cy="631396"/>
          </a:xfrm>
          <a:prstGeom prst="rect">
            <a:avLst/>
          </a:prstGeom>
        </p:spPr>
      </p:pic>
      <p:sp>
        <p:nvSpPr>
          <p:cNvPr id="13" name="Footer Placeholder 2">
            <a:extLst>
              <a:ext uri="{FF2B5EF4-FFF2-40B4-BE49-F238E27FC236}">
                <a16:creationId xmlns:a16="http://schemas.microsoft.com/office/drawing/2014/main" id="{0C3550F7-3135-FC48-AE41-737DC958CDD0}"/>
              </a:ext>
            </a:extLst>
          </p:cNvPr>
          <p:cNvSpPr>
            <a:spLocks noGrp="1"/>
          </p:cNvSpPr>
          <p:nvPr>
            <p:ph type="ftr" sz="quarter" idx="11"/>
          </p:nvPr>
        </p:nvSpPr>
        <p:spPr>
          <a:xfrm>
            <a:off x="914401" y="6397626"/>
            <a:ext cx="4219993" cy="144397"/>
          </a:xfrm>
        </p:spPr>
        <p:txBody>
          <a:bodyPr lIns="0"/>
          <a:lstStyle/>
          <a:p>
            <a:pPr algn="l"/>
            <a:r>
              <a:rPr lang="en-US" sz="700" dirty="0"/>
              <a:t>Cedar Gate Technologies, LLC.  Proprietary and Confidential Information.  All Rights Reserved.</a:t>
            </a:r>
          </a:p>
        </p:txBody>
      </p:sp>
    </p:spTree>
    <p:extLst>
      <p:ext uri="{BB962C8B-B14F-4D97-AF65-F5344CB8AC3E}">
        <p14:creationId xmlns:p14="http://schemas.microsoft.com/office/powerpoint/2010/main" val="273516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1D1F4-C8F3-413F-91BE-225244F14A15}"/>
              </a:ext>
            </a:extLst>
          </p:cNvPr>
          <p:cNvSpPr>
            <a:spLocks noGrp="1"/>
          </p:cNvSpPr>
          <p:nvPr>
            <p:ph type="title"/>
          </p:nvPr>
        </p:nvSpPr>
        <p:spPr/>
        <p:txBody>
          <a:bodyPr/>
          <a:lstStyle/>
          <a:p>
            <a:r>
              <a:rPr lang="en-US" dirty="0"/>
              <a:t>Total Spend by DOS</a:t>
            </a:r>
          </a:p>
        </p:txBody>
      </p:sp>
      <p:sp>
        <p:nvSpPr>
          <p:cNvPr id="3" name="Footer Placeholder 2">
            <a:extLst>
              <a:ext uri="{FF2B5EF4-FFF2-40B4-BE49-F238E27FC236}">
                <a16:creationId xmlns:a16="http://schemas.microsoft.com/office/drawing/2014/main" id="{EDCE97FC-9E56-4D39-B7C2-996AA33D88E2}"/>
              </a:ext>
            </a:extLst>
          </p:cNvPr>
          <p:cNvSpPr>
            <a:spLocks noGrp="1"/>
          </p:cNvSpPr>
          <p:nvPr>
            <p:ph type="ftr" sz="quarter" idx="11"/>
          </p:nvPr>
        </p:nvSpPr>
        <p:spPr/>
        <p:txBody>
          <a:bodyPr/>
          <a:lstStyle/>
          <a:p>
            <a:r>
              <a:rPr lang="en-US"/>
              <a:t>Cedar Gate Technologies, LLC.  Proprietary and Confidential Information.  All Rights Reserved.</a:t>
            </a:r>
            <a:endParaRPr lang="en-US" dirty="0"/>
          </a:p>
        </p:txBody>
      </p:sp>
      <p:sp>
        <p:nvSpPr>
          <p:cNvPr id="5" name="Text Placeholder 4">
            <a:extLst>
              <a:ext uri="{FF2B5EF4-FFF2-40B4-BE49-F238E27FC236}">
                <a16:creationId xmlns:a16="http://schemas.microsoft.com/office/drawing/2014/main" id="{3BA46235-0E1F-4B61-904B-C9A750103F2E}"/>
              </a:ext>
            </a:extLst>
          </p:cNvPr>
          <p:cNvSpPr>
            <a:spLocks noGrp="1"/>
          </p:cNvSpPr>
          <p:nvPr>
            <p:ph type="body" sz="quarter" idx="14"/>
          </p:nvPr>
        </p:nvSpPr>
        <p:spPr/>
        <p:txBody>
          <a:bodyPr/>
          <a:lstStyle/>
          <a:p>
            <a:endParaRPr lang="en-US"/>
          </a:p>
        </p:txBody>
      </p:sp>
      <p:sp>
        <p:nvSpPr>
          <p:cNvPr id="6" name="Slide Number Placeholder 5">
            <a:extLst>
              <a:ext uri="{FF2B5EF4-FFF2-40B4-BE49-F238E27FC236}">
                <a16:creationId xmlns:a16="http://schemas.microsoft.com/office/drawing/2014/main" id="{3AAD3277-A1FE-47DC-8499-2150CF9BF9AC}"/>
              </a:ext>
            </a:extLst>
          </p:cNvPr>
          <p:cNvSpPr>
            <a:spLocks noGrp="1"/>
          </p:cNvSpPr>
          <p:nvPr>
            <p:ph type="sldNum" sz="quarter" idx="12"/>
          </p:nvPr>
        </p:nvSpPr>
        <p:spPr/>
        <p:txBody>
          <a:bodyPr/>
          <a:lstStyle/>
          <a:p>
            <a:fld id="{2C35CAE1-C6AF-9640-A18C-059E9F109CA2}" type="slidenum">
              <a:rPr lang="en-US" smtClean="0"/>
              <a:pPr/>
              <a:t>10</a:t>
            </a:fld>
            <a:endParaRPr lang="en-US"/>
          </a:p>
        </p:txBody>
      </p:sp>
      <p:sp>
        <p:nvSpPr>
          <p:cNvPr id="7" name="Text Placeholder 6">
            <a:extLst>
              <a:ext uri="{FF2B5EF4-FFF2-40B4-BE49-F238E27FC236}">
                <a16:creationId xmlns:a16="http://schemas.microsoft.com/office/drawing/2014/main" id="{F09B5166-51C5-4365-BF52-175F2D969F94}"/>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9969F4AA-2667-4625-907C-C0924B6EFFC3}"/>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687E77E0-ABE8-45B0-9093-FC1754EFCF6E}"/>
              </a:ext>
            </a:extLst>
          </p:cNvPr>
          <p:cNvSpPr>
            <a:spLocks noGrp="1"/>
          </p:cNvSpPr>
          <p:nvPr>
            <p:ph type="body" sz="quarter" idx="17"/>
          </p:nvPr>
        </p:nvSpPr>
        <p:spPr/>
        <p:txBody>
          <a:bodyPr/>
          <a:lstStyle/>
          <a:p>
            <a:r>
              <a:rPr lang="en-US" dirty="0"/>
              <a:t>Key Findings </a:t>
            </a:r>
          </a:p>
        </p:txBody>
      </p:sp>
      <p:sp>
        <p:nvSpPr>
          <p:cNvPr id="10" name="Text Placeholder 9">
            <a:extLst>
              <a:ext uri="{FF2B5EF4-FFF2-40B4-BE49-F238E27FC236}">
                <a16:creationId xmlns:a16="http://schemas.microsoft.com/office/drawing/2014/main" id="{C3517BEE-FEE8-49B7-A91B-7336F47232B1}"/>
              </a:ext>
            </a:extLst>
          </p:cNvPr>
          <p:cNvSpPr>
            <a:spLocks noGrp="1"/>
          </p:cNvSpPr>
          <p:nvPr>
            <p:ph type="body" sz="quarter" idx="18"/>
          </p:nvPr>
        </p:nvSpPr>
        <p:spPr/>
        <p:txBody>
          <a:bodyPr/>
          <a:lstStyle/>
          <a:p>
            <a:pPr marL="285750" indent="-285750">
              <a:buFont typeface="Arial" panose="020B0604020202020204" pitchFamily="34" charset="0"/>
              <a:buChar char="•"/>
            </a:pPr>
            <a:r>
              <a:rPr lang="en-US" dirty="0"/>
              <a:t>Highest patient count reflected one of the lowest spend months due to evaluation and conservative care treatment options</a:t>
            </a:r>
          </a:p>
          <a:p>
            <a:pPr marL="285750" indent="-285750">
              <a:buFont typeface="Arial" panose="020B0604020202020204" pitchFamily="34" charset="0"/>
              <a:buChar char="•"/>
            </a:pPr>
            <a:r>
              <a:rPr lang="en-US" dirty="0"/>
              <a:t>Spikes indicate outpatient surgical intervention and inpatient case volumes </a:t>
            </a:r>
          </a:p>
        </p:txBody>
      </p:sp>
      <p:pic>
        <p:nvPicPr>
          <p:cNvPr id="11" name="slide5">
            <a:extLst>
              <a:ext uri="{FF2B5EF4-FFF2-40B4-BE49-F238E27FC236}">
                <a16:creationId xmlns:a16="http://schemas.microsoft.com/office/drawing/2014/main" id="{88466455-320F-4140-BF65-C93A6CDC478C}"/>
              </a:ext>
            </a:extLst>
          </p:cNvPr>
          <p:cNvPicPr>
            <a:picLocks noChangeAspect="1"/>
          </p:cNvPicPr>
          <p:nvPr/>
        </p:nvPicPr>
        <p:blipFill rotWithShape="1">
          <a:blip r:embed="rId2">
            <a:extLst>
              <a:ext uri="{28A0092B-C50C-407E-A947-70E740481C1C}">
                <a14:useLocalDpi xmlns:a14="http://schemas.microsoft.com/office/drawing/2010/main" val="0"/>
              </a:ext>
            </a:extLst>
          </a:blip>
          <a:srcRect r="7917"/>
          <a:stretch/>
        </p:blipFill>
        <p:spPr>
          <a:xfrm>
            <a:off x="234746" y="1127811"/>
            <a:ext cx="6928053" cy="5015829"/>
          </a:xfrm>
          <a:prstGeom prst="rect">
            <a:avLst/>
          </a:prstGeom>
        </p:spPr>
      </p:pic>
    </p:spTree>
    <p:extLst>
      <p:ext uri="{BB962C8B-B14F-4D97-AF65-F5344CB8AC3E}">
        <p14:creationId xmlns:p14="http://schemas.microsoft.com/office/powerpoint/2010/main" val="135839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741C-3F90-4890-B1C5-D0A84E0233A5}"/>
              </a:ext>
            </a:extLst>
          </p:cNvPr>
          <p:cNvSpPr>
            <a:spLocks noGrp="1"/>
          </p:cNvSpPr>
          <p:nvPr>
            <p:ph type="title"/>
          </p:nvPr>
        </p:nvSpPr>
        <p:spPr/>
        <p:txBody>
          <a:bodyPr/>
          <a:lstStyle/>
          <a:p>
            <a:r>
              <a:rPr lang="en-US" dirty="0"/>
              <a:t>Patient Spend Stratification </a:t>
            </a:r>
          </a:p>
        </p:txBody>
      </p:sp>
      <p:sp>
        <p:nvSpPr>
          <p:cNvPr id="3" name="Footer Placeholder 2">
            <a:extLst>
              <a:ext uri="{FF2B5EF4-FFF2-40B4-BE49-F238E27FC236}">
                <a16:creationId xmlns:a16="http://schemas.microsoft.com/office/drawing/2014/main" id="{DC09D0A2-A314-4FCE-98F8-1DFE344CD9A2}"/>
              </a:ext>
            </a:extLst>
          </p:cNvPr>
          <p:cNvSpPr>
            <a:spLocks noGrp="1"/>
          </p:cNvSpPr>
          <p:nvPr>
            <p:ph type="ftr" sz="quarter" idx="11"/>
          </p:nvPr>
        </p:nvSpPr>
        <p:spPr/>
        <p:txBody>
          <a:bodyPr/>
          <a:lstStyle/>
          <a:p>
            <a:r>
              <a:rPr lang="en-US"/>
              <a:t>Cedar Gate Technologies, LLC.  Proprietary and Confidential Information.  All Rights Reserved.</a:t>
            </a:r>
            <a:endParaRPr lang="en-US" dirty="0"/>
          </a:p>
        </p:txBody>
      </p:sp>
      <p:sp>
        <p:nvSpPr>
          <p:cNvPr id="4" name="Text Placeholder 3">
            <a:extLst>
              <a:ext uri="{FF2B5EF4-FFF2-40B4-BE49-F238E27FC236}">
                <a16:creationId xmlns:a16="http://schemas.microsoft.com/office/drawing/2014/main" id="{238A5CDA-6A42-4458-BF15-006A5814B993}"/>
              </a:ext>
            </a:extLst>
          </p:cNvPr>
          <p:cNvSpPr>
            <a:spLocks noGrp="1"/>
          </p:cNvSpPr>
          <p:nvPr>
            <p:ph type="body" sz="quarter" idx="13"/>
          </p:nvPr>
        </p:nvSpPr>
        <p:spPr>
          <a:xfrm>
            <a:off x="596900" y="1065594"/>
            <a:ext cx="6463511" cy="858153"/>
          </a:xfrm>
        </p:spPr>
        <p:txBody>
          <a:bodyPr/>
          <a:lstStyle/>
          <a:p>
            <a:r>
              <a:rPr lang="en-US" dirty="0"/>
              <a:t>Stratification by patient spend</a:t>
            </a:r>
          </a:p>
        </p:txBody>
      </p:sp>
      <p:sp>
        <p:nvSpPr>
          <p:cNvPr id="5" name="Text Placeholder 4">
            <a:extLst>
              <a:ext uri="{FF2B5EF4-FFF2-40B4-BE49-F238E27FC236}">
                <a16:creationId xmlns:a16="http://schemas.microsoft.com/office/drawing/2014/main" id="{29D2C0A9-9413-417F-A91E-802BD1E6F2BD}"/>
              </a:ext>
            </a:extLst>
          </p:cNvPr>
          <p:cNvSpPr>
            <a:spLocks noGrp="1"/>
          </p:cNvSpPr>
          <p:nvPr>
            <p:ph type="body" sz="quarter" idx="14"/>
          </p:nvPr>
        </p:nvSpPr>
        <p:spPr/>
        <p:txBody>
          <a:bodyPr/>
          <a:lstStyle/>
          <a:p>
            <a:endParaRPr lang="en-US"/>
          </a:p>
        </p:txBody>
      </p:sp>
      <p:sp>
        <p:nvSpPr>
          <p:cNvPr id="6" name="Slide Number Placeholder 5">
            <a:extLst>
              <a:ext uri="{FF2B5EF4-FFF2-40B4-BE49-F238E27FC236}">
                <a16:creationId xmlns:a16="http://schemas.microsoft.com/office/drawing/2014/main" id="{F96EB9F7-32F0-48B6-BBB6-E0E3EB2CE67E}"/>
              </a:ext>
            </a:extLst>
          </p:cNvPr>
          <p:cNvSpPr>
            <a:spLocks noGrp="1"/>
          </p:cNvSpPr>
          <p:nvPr>
            <p:ph type="sldNum" sz="quarter" idx="12"/>
          </p:nvPr>
        </p:nvSpPr>
        <p:spPr/>
        <p:txBody>
          <a:bodyPr/>
          <a:lstStyle/>
          <a:p>
            <a:fld id="{2C35CAE1-C6AF-9640-A18C-059E9F109CA2}" type="slidenum">
              <a:rPr lang="en-US" smtClean="0"/>
              <a:pPr/>
              <a:t>11</a:t>
            </a:fld>
            <a:endParaRPr lang="en-US"/>
          </a:p>
        </p:txBody>
      </p:sp>
      <p:sp>
        <p:nvSpPr>
          <p:cNvPr id="7" name="Text Placeholder 6">
            <a:extLst>
              <a:ext uri="{FF2B5EF4-FFF2-40B4-BE49-F238E27FC236}">
                <a16:creationId xmlns:a16="http://schemas.microsoft.com/office/drawing/2014/main" id="{836C3FAC-6896-4568-B85A-48BF43BEE573}"/>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03BED6E0-E5A4-4ED2-9AB4-86156D3C9438}"/>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3F7CBAA5-8E47-4924-B297-C753B1252ECC}"/>
              </a:ext>
            </a:extLst>
          </p:cNvPr>
          <p:cNvSpPr>
            <a:spLocks noGrp="1"/>
          </p:cNvSpPr>
          <p:nvPr>
            <p:ph type="body" sz="quarter" idx="17"/>
          </p:nvPr>
        </p:nvSpPr>
        <p:spPr/>
        <p:txBody>
          <a:bodyPr/>
          <a:lstStyle/>
          <a:p>
            <a:r>
              <a:rPr lang="en-US" dirty="0"/>
              <a:t>Key Findings </a:t>
            </a:r>
          </a:p>
        </p:txBody>
      </p:sp>
      <p:sp>
        <p:nvSpPr>
          <p:cNvPr id="10" name="Text Placeholder 9">
            <a:extLst>
              <a:ext uri="{FF2B5EF4-FFF2-40B4-BE49-F238E27FC236}">
                <a16:creationId xmlns:a16="http://schemas.microsoft.com/office/drawing/2014/main" id="{9D0D5ECD-FCFA-4CB0-9102-1EAD414646DC}"/>
              </a:ext>
            </a:extLst>
          </p:cNvPr>
          <p:cNvSpPr>
            <a:spLocks noGrp="1"/>
          </p:cNvSpPr>
          <p:nvPr>
            <p:ph type="body" sz="quarter" idx="18"/>
          </p:nvPr>
        </p:nvSpPr>
        <p:spPr/>
        <p:txBody>
          <a:bodyPr/>
          <a:lstStyle/>
          <a:p>
            <a:pPr marL="285750" indent="-285750">
              <a:buFont typeface="Arial" panose="020B0604020202020204" pitchFamily="34" charset="0"/>
              <a:buChar char="•"/>
            </a:pPr>
            <a:r>
              <a:rPr lang="en-US" dirty="0"/>
              <a:t>Largest portion of patient spend is in the more conservative treatment pathways</a:t>
            </a:r>
          </a:p>
          <a:p>
            <a:pPr marL="285750" indent="-285750">
              <a:buFont typeface="Arial" panose="020B0604020202020204" pitchFamily="34" charset="0"/>
              <a:buChar char="•"/>
            </a:pPr>
            <a:r>
              <a:rPr lang="en-US" dirty="0"/>
              <a:t>62%  of patient fall into the $0-$4,999 spend category</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1" name="slide6">
            <a:extLst>
              <a:ext uri="{FF2B5EF4-FFF2-40B4-BE49-F238E27FC236}">
                <a16:creationId xmlns:a16="http://schemas.microsoft.com/office/drawing/2014/main" id="{D5C94D3A-301E-4BCC-AA2F-B1A038B925A5}"/>
              </a:ext>
            </a:extLst>
          </p:cNvPr>
          <p:cNvPicPr>
            <a:picLocks noChangeAspect="1"/>
          </p:cNvPicPr>
          <p:nvPr/>
        </p:nvPicPr>
        <p:blipFill rotWithShape="1">
          <a:blip r:embed="rId2">
            <a:extLst>
              <a:ext uri="{28A0092B-C50C-407E-A947-70E740481C1C}">
                <a14:useLocalDpi xmlns:a14="http://schemas.microsoft.com/office/drawing/2010/main" val="0"/>
              </a:ext>
            </a:extLst>
          </a:blip>
          <a:srcRect t="7044"/>
          <a:stretch/>
        </p:blipFill>
        <p:spPr>
          <a:xfrm>
            <a:off x="326376" y="1863895"/>
            <a:ext cx="7109485" cy="4205546"/>
          </a:xfrm>
          <a:prstGeom prst="rect">
            <a:avLst/>
          </a:prstGeom>
        </p:spPr>
      </p:pic>
    </p:spTree>
    <p:extLst>
      <p:ext uri="{BB962C8B-B14F-4D97-AF65-F5344CB8AC3E}">
        <p14:creationId xmlns:p14="http://schemas.microsoft.com/office/powerpoint/2010/main" val="471227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AFB8-748A-4C4A-A0F4-6960D71219CC}"/>
              </a:ext>
            </a:extLst>
          </p:cNvPr>
          <p:cNvSpPr>
            <a:spLocks noGrp="1"/>
          </p:cNvSpPr>
          <p:nvPr>
            <p:ph type="title"/>
          </p:nvPr>
        </p:nvSpPr>
        <p:spPr/>
        <p:txBody>
          <a:bodyPr/>
          <a:lstStyle/>
          <a:p>
            <a:r>
              <a:rPr lang="en-US" dirty="0"/>
              <a:t>BSN far exceeds national quality measures  for Return to Work </a:t>
            </a:r>
          </a:p>
        </p:txBody>
      </p:sp>
      <p:sp>
        <p:nvSpPr>
          <p:cNvPr id="3" name="Footer Placeholder 2">
            <a:extLst>
              <a:ext uri="{FF2B5EF4-FFF2-40B4-BE49-F238E27FC236}">
                <a16:creationId xmlns:a16="http://schemas.microsoft.com/office/drawing/2014/main" id="{836D7A5E-D6F6-404B-B644-4DE130B82DC3}"/>
              </a:ext>
            </a:extLst>
          </p:cNvPr>
          <p:cNvSpPr>
            <a:spLocks noGrp="1"/>
          </p:cNvSpPr>
          <p:nvPr>
            <p:ph type="ftr" sz="quarter" idx="11"/>
          </p:nvPr>
        </p:nvSpPr>
        <p:spPr/>
        <p:txBody>
          <a:bodyPr/>
          <a:lstStyle/>
          <a:p>
            <a:r>
              <a:rPr lang="en-US"/>
              <a:t>Cedar Gate Technologies, LLC.  Proprietary and Confidential Information.  All Rights Reserved.</a:t>
            </a:r>
          </a:p>
        </p:txBody>
      </p:sp>
      <p:sp>
        <p:nvSpPr>
          <p:cNvPr id="4" name="Slide Number Placeholder 3">
            <a:extLst>
              <a:ext uri="{FF2B5EF4-FFF2-40B4-BE49-F238E27FC236}">
                <a16:creationId xmlns:a16="http://schemas.microsoft.com/office/drawing/2014/main" id="{ECB3E1E2-BDAB-4881-9F50-F9DF3E3286B2}"/>
              </a:ext>
            </a:extLst>
          </p:cNvPr>
          <p:cNvSpPr>
            <a:spLocks noGrp="1"/>
          </p:cNvSpPr>
          <p:nvPr>
            <p:ph type="sldNum" sz="quarter" idx="12"/>
          </p:nvPr>
        </p:nvSpPr>
        <p:spPr/>
        <p:txBody>
          <a:bodyPr/>
          <a:lstStyle/>
          <a:p>
            <a:fld id="{2C35CAE1-C6AF-9640-A18C-059E9F109CA2}" type="slidenum">
              <a:rPr lang="en-US" smtClean="0"/>
              <a:t>12</a:t>
            </a:fld>
            <a:endParaRPr lang="en-US"/>
          </a:p>
        </p:txBody>
      </p:sp>
      <p:sp>
        <p:nvSpPr>
          <p:cNvPr id="5" name="Text Placeholder 4">
            <a:extLst>
              <a:ext uri="{FF2B5EF4-FFF2-40B4-BE49-F238E27FC236}">
                <a16:creationId xmlns:a16="http://schemas.microsoft.com/office/drawing/2014/main" id="{A96CA38F-599C-4A5E-B2DC-C82F580B7904}"/>
              </a:ext>
            </a:extLst>
          </p:cNvPr>
          <p:cNvSpPr>
            <a:spLocks noGrp="1"/>
          </p:cNvSpPr>
          <p:nvPr>
            <p:ph type="body" sz="quarter" idx="13"/>
          </p:nvPr>
        </p:nvSpPr>
        <p:spPr/>
        <p:txBody>
          <a:bodyPr/>
          <a:lstStyle/>
          <a:p>
            <a:r>
              <a:rPr lang="en-US" dirty="0"/>
              <a:t>Brain and Spine Network is the largest site Contributor to QOD </a:t>
            </a:r>
          </a:p>
        </p:txBody>
      </p:sp>
      <p:sp>
        <p:nvSpPr>
          <p:cNvPr id="7" name="Text Placeholder 6">
            <a:extLst>
              <a:ext uri="{FF2B5EF4-FFF2-40B4-BE49-F238E27FC236}">
                <a16:creationId xmlns:a16="http://schemas.microsoft.com/office/drawing/2014/main" id="{20E50A38-F090-4C2B-AED4-0312A57C94A2}"/>
              </a:ext>
            </a:extLst>
          </p:cNvPr>
          <p:cNvSpPr>
            <a:spLocks noGrp="1"/>
          </p:cNvSpPr>
          <p:nvPr>
            <p:ph type="body" sz="quarter" idx="18"/>
          </p:nvPr>
        </p:nvSpPr>
        <p:spPr/>
        <p:txBody>
          <a:bodyPr/>
          <a:lstStyle/>
          <a:p>
            <a:r>
              <a:rPr lang="en-US" spc="-24" dirty="0">
                <a:latin typeface="Roboto" charset="0"/>
                <a:ea typeface="Roboto" charset="0"/>
                <a:cs typeface="Roboto" charset="0"/>
              </a:rPr>
              <a:t>The QOD serves as a continuous national registry for the most common neurological, neurovascular and spine procedures. Top healthcare organizations use its infrastructure to define, measure and continuously promote quality of care, </a:t>
            </a:r>
            <a:r>
              <a:rPr lang="en-US" b="1" spc="-24" dirty="0">
                <a:latin typeface="Roboto" charset="0"/>
                <a:ea typeface="Roboto" charset="0"/>
                <a:cs typeface="Roboto" charset="0"/>
              </a:rPr>
              <a:t>leading to improved patient outcomes</a:t>
            </a:r>
            <a:r>
              <a:rPr lang="en-US" spc="-24" dirty="0">
                <a:latin typeface="Roboto" charset="0"/>
                <a:ea typeface="Roboto" charset="0"/>
                <a:cs typeface="Roboto" charset="0"/>
              </a:rPr>
              <a:t>. </a:t>
            </a:r>
            <a:r>
              <a:rPr lang="en-US" sz="1200" spc="-24" dirty="0">
                <a:latin typeface="Roboto" charset="0"/>
                <a:ea typeface="Roboto" charset="0"/>
                <a:cs typeface="Roboto" charset="0"/>
              </a:rPr>
              <a:t>*</a:t>
            </a:r>
            <a:endParaRPr lang="en-US" spc="-24" dirty="0">
              <a:latin typeface="Roboto" charset="0"/>
              <a:ea typeface="Roboto" charset="0"/>
              <a:cs typeface="Roboto" charset="0"/>
            </a:endParaRPr>
          </a:p>
          <a:p>
            <a:endParaRPr lang="en-US" dirty="0"/>
          </a:p>
        </p:txBody>
      </p:sp>
      <p:graphicFrame>
        <p:nvGraphicFramePr>
          <p:cNvPr id="9" name="Chart 8">
            <a:extLst>
              <a:ext uri="{FF2B5EF4-FFF2-40B4-BE49-F238E27FC236}">
                <a16:creationId xmlns:a16="http://schemas.microsoft.com/office/drawing/2014/main" id="{43D1CD60-1745-4278-B880-D8C4721858D8}"/>
              </a:ext>
            </a:extLst>
          </p:cNvPr>
          <p:cNvGraphicFramePr>
            <a:graphicFrameLocks/>
          </p:cNvGraphicFramePr>
          <p:nvPr>
            <p:extLst>
              <p:ext uri="{D42A27DB-BD31-4B8C-83A1-F6EECF244321}">
                <p14:modId xmlns:p14="http://schemas.microsoft.com/office/powerpoint/2010/main" val="1319751177"/>
              </p:ext>
            </p:extLst>
          </p:nvPr>
        </p:nvGraphicFramePr>
        <p:xfrm>
          <a:off x="770890" y="288544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358798AD-FED7-46D5-A90B-7D5210515483}"/>
              </a:ext>
            </a:extLst>
          </p:cNvPr>
          <p:cNvSpPr/>
          <p:nvPr/>
        </p:nvSpPr>
        <p:spPr>
          <a:xfrm>
            <a:off x="609488" y="5967400"/>
            <a:ext cx="6096000" cy="200055"/>
          </a:xfrm>
          <a:prstGeom prst="rect">
            <a:avLst/>
          </a:prstGeom>
        </p:spPr>
        <p:txBody>
          <a:bodyPr>
            <a:spAutoFit/>
          </a:bodyPr>
          <a:lstStyle/>
          <a:p>
            <a:r>
              <a:rPr lang="en-US" sz="700" i="1" dirty="0">
                <a:solidFill>
                  <a:schemeClr val="tx1">
                    <a:lumMod val="50000"/>
                    <a:lumOff val="50000"/>
                  </a:schemeClr>
                </a:solidFill>
              </a:rPr>
              <a:t>source: “Statistics and Outcomes Report Lumbar.” Quality Outcomes Database, March 2019</a:t>
            </a:r>
            <a:endParaRPr lang="en-US" sz="700" dirty="0"/>
          </a:p>
        </p:txBody>
      </p:sp>
      <p:graphicFrame>
        <p:nvGraphicFramePr>
          <p:cNvPr id="12" name="Chart 11">
            <a:extLst>
              <a:ext uri="{FF2B5EF4-FFF2-40B4-BE49-F238E27FC236}">
                <a16:creationId xmlns:a16="http://schemas.microsoft.com/office/drawing/2014/main" id="{086A4C77-8518-4BFE-967D-31C4755B4A98}"/>
              </a:ext>
            </a:extLst>
          </p:cNvPr>
          <p:cNvGraphicFramePr>
            <a:graphicFrameLocks/>
          </p:cNvGraphicFramePr>
          <p:nvPr>
            <p:extLst>
              <p:ext uri="{D42A27DB-BD31-4B8C-83A1-F6EECF244321}">
                <p14:modId xmlns:p14="http://schemas.microsoft.com/office/powerpoint/2010/main" val="619882585"/>
              </p:ext>
            </p:extLst>
          </p:nvPr>
        </p:nvGraphicFramePr>
        <p:xfrm>
          <a:off x="6096000" y="2903859"/>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777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AFB8-748A-4C4A-A0F4-6960D71219CC}"/>
              </a:ext>
            </a:extLst>
          </p:cNvPr>
          <p:cNvSpPr>
            <a:spLocks noGrp="1"/>
          </p:cNvSpPr>
          <p:nvPr>
            <p:ph type="title"/>
          </p:nvPr>
        </p:nvSpPr>
        <p:spPr/>
        <p:txBody>
          <a:bodyPr/>
          <a:lstStyle/>
          <a:p>
            <a:r>
              <a:rPr lang="en-US" dirty="0"/>
              <a:t>BSN far exceeds national quality measures  for Back Pain</a:t>
            </a:r>
          </a:p>
        </p:txBody>
      </p:sp>
      <p:sp>
        <p:nvSpPr>
          <p:cNvPr id="3" name="Footer Placeholder 2">
            <a:extLst>
              <a:ext uri="{FF2B5EF4-FFF2-40B4-BE49-F238E27FC236}">
                <a16:creationId xmlns:a16="http://schemas.microsoft.com/office/drawing/2014/main" id="{836D7A5E-D6F6-404B-B644-4DE130B82DC3}"/>
              </a:ext>
            </a:extLst>
          </p:cNvPr>
          <p:cNvSpPr>
            <a:spLocks noGrp="1"/>
          </p:cNvSpPr>
          <p:nvPr>
            <p:ph type="ftr" sz="quarter" idx="11"/>
          </p:nvPr>
        </p:nvSpPr>
        <p:spPr/>
        <p:txBody>
          <a:bodyPr/>
          <a:lstStyle/>
          <a:p>
            <a:r>
              <a:rPr lang="en-US"/>
              <a:t>Cedar Gate Technologies, LLC.  Proprietary and Confidential Information.  All Rights Reserved.</a:t>
            </a:r>
          </a:p>
        </p:txBody>
      </p:sp>
      <p:sp>
        <p:nvSpPr>
          <p:cNvPr id="4" name="Slide Number Placeholder 3">
            <a:extLst>
              <a:ext uri="{FF2B5EF4-FFF2-40B4-BE49-F238E27FC236}">
                <a16:creationId xmlns:a16="http://schemas.microsoft.com/office/drawing/2014/main" id="{ECB3E1E2-BDAB-4881-9F50-F9DF3E3286B2}"/>
              </a:ext>
            </a:extLst>
          </p:cNvPr>
          <p:cNvSpPr>
            <a:spLocks noGrp="1"/>
          </p:cNvSpPr>
          <p:nvPr>
            <p:ph type="sldNum" sz="quarter" idx="12"/>
          </p:nvPr>
        </p:nvSpPr>
        <p:spPr/>
        <p:txBody>
          <a:bodyPr/>
          <a:lstStyle/>
          <a:p>
            <a:fld id="{2C35CAE1-C6AF-9640-A18C-059E9F109CA2}" type="slidenum">
              <a:rPr lang="en-US" smtClean="0"/>
              <a:t>13</a:t>
            </a:fld>
            <a:endParaRPr lang="en-US"/>
          </a:p>
        </p:txBody>
      </p:sp>
      <p:sp>
        <p:nvSpPr>
          <p:cNvPr id="5" name="Text Placeholder 4">
            <a:extLst>
              <a:ext uri="{FF2B5EF4-FFF2-40B4-BE49-F238E27FC236}">
                <a16:creationId xmlns:a16="http://schemas.microsoft.com/office/drawing/2014/main" id="{A96CA38F-599C-4A5E-B2DC-C82F580B7904}"/>
              </a:ext>
            </a:extLst>
          </p:cNvPr>
          <p:cNvSpPr>
            <a:spLocks noGrp="1"/>
          </p:cNvSpPr>
          <p:nvPr>
            <p:ph type="body" sz="quarter" idx="13"/>
          </p:nvPr>
        </p:nvSpPr>
        <p:spPr/>
        <p:txBody>
          <a:bodyPr/>
          <a:lstStyle/>
          <a:p>
            <a:r>
              <a:rPr lang="en-US" dirty="0"/>
              <a:t>Brain and Spine Network is the largest site Contributor to QOD </a:t>
            </a:r>
          </a:p>
        </p:txBody>
      </p:sp>
      <p:sp>
        <p:nvSpPr>
          <p:cNvPr id="7" name="Text Placeholder 6">
            <a:extLst>
              <a:ext uri="{FF2B5EF4-FFF2-40B4-BE49-F238E27FC236}">
                <a16:creationId xmlns:a16="http://schemas.microsoft.com/office/drawing/2014/main" id="{20E50A38-F090-4C2B-AED4-0312A57C94A2}"/>
              </a:ext>
            </a:extLst>
          </p:cNvPr>
          <p:cNvSpPr>
            <a:spLocks noGrp="1"/>
          </p:cNvSpPr>
          <p:nvPr>
            <p:ph type="body" sz="quarter" idx="18"/>
          </p:nvPr>
        </p:nvSpPr>
        <p:spPr/>
        <p:txBody>
          <a:bodyPr/>
          <a:lstStyle/>
          <a:p>
            <a:r>
              <a:rPr lang="en-US" spc="-24" dirty="0">
                <a:latin typeface="Roboto" charset="0"/>
                <a:ea typeface="Roboto" charset="0"/>
                <a:cs typeface="Roboto" charset="0"/>
              </a:rPr>
              <a:t>The QOD serves as a continuous national registry for the most common neurological, neurovascular and spine procedures. Top healthcare organizations use its infrastructure to define, measure and continuously promote quality of care, </a:t>
            </a:r>
            <a:r>
              <a:rPr lang="en-US" b="1" spc="-24" dirty="0">
                <a:latin typeface="Roboto" charset="0"/>
                <a:ea typeface="Roboto" charset="0"/>
                <a:cs typeface="Roboto" charset="0"/>
              </a:rPr>
              <a:t>leading to improved patient outcomes</a:t>
            </a:r>
            <a:r>
              <a:rPr lang="en-US" spc="-24" dirty="0">
                <a:latin typeface="Roboto" charset="0"/>
                <a:ea typeface="Roboto" charset="0"/>
                <a:cs typeface="Roboto" charset="0"/>
              </a:rPr>
              <a:t>. </a:t>
            </a:r>
            <a:r>
              <a:rPr lang="en-US" sz="1200" spc="-24" dirty="0">
                <a:latin typeface="Roboto" charset="0"/>
                <a:ea typeface="Roboto" charset="0"/>
                <a:cs typeface="Roboto" charset="0"/>
              </a:rPr>
              <a:t>*</a:t>
            </a:r>
            <a:endParaRPr lang="en-US" spc="-24" dirty="0">
              <a:latin typeface="Roboto" charset="0"/>
              <a:ea typeface="Roboto" charset="0"/>
              <a:cs typeface="Roboto" charset="0"/>
            </a:endParaRPr>
          </a:p>
          <a:p>
            <a:endParaRPr lang="en-US" dirty="0"/>
          </a:p>
        </p:txBody>
      </p:sp>
      <p:sp>
        <p:nvSpPr>
          <p:cNvPr id="11" name="Rectangle 10">
            <a:extLst>
              <a:ext uri="{FF2B5EF4-FFF2-40B4-BE49-F238E27FC236}">
                <a16:creationId xmlns:a16="http://schemas.microsoft.com/office/drawing/2014/main" id="{358798AD-FED7-46D5-A90B-7D5210515483}"/>
              </a:ext>
            </a:extLst>
          </p:cNvPr>
          <p:cNvSpPr/>
          <p:nvPr/>
        </p:nvSpPr>
        <p:spPr>
          <a:xfrm>
            <a:off x="609488" y="5967400"/>
            <a:ext cx="6096000" cy="307777"/>
          </a:xfrm>
          <a:prstGeom prst="rect">
            <a:avLst/>
          </a:prstGeom>
        </p:spPr>
        <p:txBody>
          <a:bodyPr>
            <a:spAutoFit/>
          </a:bodyPr>
          <a:lstStyle/>
          <a:p>
            <a:r>
              <a:rPr lang="en-US" sz="700" i="1" dirty="0">
                <a:solidFill>
                  <a:schemeClr val="tx1">
                    <a:lumMod val="50000"/>
                    <a:lumOff val="50000"/>
                  </a:schemeClr>
                </a:solidFill>
              </a:rPr>
              <a:t>source: “Statistics and Outcomes Report Lumbar.” Quality Outcomes Database, March 2019</a:t>
            </a:r>
          </a:p>
          <a:p>
            <a:r>
              <a:rPr lang="en-US" sz="700" i="1" dirty="0">
                <a:solidFill>
                  <a:schemeClr val="tx1">
                    <a:lumMod val="50000"/>
                    <a:lumOff val="50000"/>
                  </a:schemeClr>
                </a:solidFill>
              </a:rPr>
              <a:t>Representative program data</a:t>
            </a:r>
            <a:endParaRPr lang="en-US" sz="700" dirty="0"/>
          </a:p>
        </p:txBody>
      </p:sp>
      <p:graphicFrame>
        <p:nvGraphicFramePr>
          <p:cNvPr id="10" name="Chart 9">
            <a:extLst>
              <a:ext uri="{FF2B5EF4-FFF2-40B4-BE49-F238E27FC236}">
                <a16:creationId xmlns:a16="http://schemas.microsoft.com/office/drawing/2014/main" id="{100F6232-27AE-4471-9B33-B7E8C8286108}"/>
              </a:ext>
            </a:extLst>
          </p:cNvPr>
          <p:cNvGraphicFramePr>
            <a:graphicFrameLocks/>
          </p:cNvGraphicFramePr>
          <p:nvPr>
            <p:extLst>
              <p:ext uri="{D42A27DB-BD31-4B8C-83A1-F6EECF244321}">
                <p14:modId xmlns:p14="http://schemas.microsoft.com/office/powerpoint/2010/main" val="1096839601"/>
              </p:ext>
            </p:extLst>
          </p:nvPr>
        </p:nvGraphicFramePr>
        <p:xfrm>
          <a:off x="723900" y="304148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F586D606-C6A3-4B63-BA96-A9FBDE60079B}"/>
              </a:ext>
            </a:extLst>
          </p:cNvPr>
          <p:cNvGraphicFramePr>
            <a:graphicFrameLocks/>
          </p:cNvGraphicFramePr>
          <p:nvPr>
            <p:extLst>
              <p:ext uri="{D42A27DB-BD31-4B8C-83A1-F6EECF244321}">
                <p14:modId xmlns:p14="http://schemas.microsoft.com/office/powerpoint/2010/main" val="131753656"/>
              </p:ext>
            </p:extLst>
          </p:nvPr>
        </p:nvGraphicFramePr>
        <p:xfrm>
          <a:off x="5984241" y="307317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26902FE-8B20-42B9-9907-716564F35129}"/>
              </a:ext>
            </a:extLst>
          </p:cNvPr>
          <p:cNvSpPr txBox="1"/>
          <p:nvPr/>
        </p:nvSpPr>
        <p:spPr>
          <a:xfrm>
            <a:off x="431054" y="2509360"/>
            <a:ext cx="10201387" cy="369332"/>
          </a:xfrm>
          <a:prstGeom prst="rect">
            <a:avLst/>
          </a:prstGeom>
          <a:noFill/>
        </p:spPr>
        <p:txBody>
          <a:bodyPr wrap="square" rtlCol="0">
            <a:spAutoFit/>
          </a:bodyPr>
          <a:lstStyle/>
          <a:p>
            <a:r>
              <a:rPr lang="en-US" dirty="0">
                <a:solidFill>
                  <a:schemeClr val="tx1">
                    <a:lumMod val="50000"/>
                    <a:lumOff val="50000"/>
                  </a:schemeClr>
                </a:solidFill>
                <a:latin typeface="+mj-lt"/>
              </a:rPr>
              <a:t>Patients rate Back Pain on a 0-10 scale with 0 indicating no pain and 10 indicating worst pain </a:t>
            </a:r>
          </a:p>
        </p:txBody>
      </p:sp>
    </p:spTree>
    <p:extLst>
      <p:ext uri="{BB962C8B-B14F-4D97-AF65-F5344CB8AC3E}">
        <p14:creationId xmlns:p14="http://schemas.microsoft.com/office/powerpoint/2010/main" val="84651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E85-A8B6-3D4E-9FDA-BA4B6B82DF32}"/>
              </a:ext>
            </a:extLst>
          </p:cNvPr>
          <p:cNvSpPr>
            <a:spLocks noGrp="1"/>
          </p:cNvSpPr>
          <p:nvPr>
            <p:ph type="ctrTitle"/>
          </p:nvPr>
        </p:nvSpPr>
        <p:spPr/>
        <p:txBody>
          <a:bodyPr/>
          <a:lstStyle/>
          <a:p>
            <a:r>
              <a:rPr lang="en-US" dirty="0"/>
              <a:t>Agenda </a:t>
            </a:r>
          </a:p>
        </p:txBody>
      </p:sp>
      <p:sp>
        <p:nvSpPr>
          <p:cNvPr id="3" name="Subtitle 2">
            <a:extLst>
              <a:ext uri="{FF2B5EF4-FFF2-40B4-BE49-F238E27FC236}">
                <a16:creationId xmlns:a16="http://schemas.microsoft.com/office/drawing/2014/main" id="{F6C7E2DE-A195-3F44-B8F2-2EA9FB5B1B5A}"/>
              </a:ext>
            </a:extLst>
          </p:cNvPr>
          <p:cNvSpPr>
            <a:spLocks noGrp="1"/>
          </p:cNvSpPr>
          <p:nvPr>
            <p:ph type="subTitle" idx="1"/>
          </p:nvPr>
        </p:nvSpPr>
        <p:spPr/>
        <p:txBody>
          <a:bodyPr/>
          <a:lstStyle/>
          <a:p>
            <a:pPr marL="571500" indent="-571500">
              <a:buFont typeface="Arial" panose="020B0604020202020204" pitchFamily="34" charset="0"/>
              <a:buChar char="•"/>
            </a:pPr>
            <a:r>
              <a:rPr lang="en-US" sz="2800" dirty="0">
                <a:solidFill>
                  <a:schemeClr val="bg1"/>
                </a:solidFill>
              </a:rPr>
              <a:t>HSA Workflow Discussion </a:t>
            </a:r>
          </a:p>
          <a:p>
            <a:pPr marL="571500" indent="-571500">
              <a:buFont typeface="Arial" panose="020B0604020202020204" pitchFamily="34" charset="0"/>
              <a:buChar char="•"/>
            </a:pPr>
            <a:r>
              <a:rPr lang="en-US" sz="2800" dirty="0">
                <a:solidFill>
                  <a:schemeClr val="bg1"/>
                </a:solidFill>
              </a:rPr>
              <a:t>Baptist Employee Health Plan Review</a:t>
            </a:r>
          </a:p>
          <a:p>
            <a:pPr marL="571500" indent="-571500">
              <a:buFont typeface="Arial" panose="020B0604020202020204" pitchFamily="34" charset="0"/>
              <a:buChar char="•"/>
            </a:pPr>
            <a:r>
              <a:rPr lang="en-US" sz="2800" dirty="0">
                <a:solidFill>
                  <a:schemeClr val="bg1"/>
                </a:solidFill>
              </a:rPr>
              <a:t>Program Reporting/Updates  </a:t>
            </a:r>
          </a:p>
          <a:p>
            <a:endParaRPr lang="en-US" dirty="0"/>
          </a:p>
          <a:p>
            <a:pPr marL="571500" indent="-571500">
              <a:buFont typeface="Arial" panose="020B0604020202020204" pitchFamily="34" charset="0"/>
              <a:buChar char="•"/>
            </a:pPr>
            <a:endParaRPr lang="en-US" dirty="0"/>
          </a:p>
        </p:txBody>
      </p:sp>
      <p:sp>
        <p:nvSpPr>
          <p:cNvPr id="33" name="Footer Placeholder 32">
            <a:extLst>
              <a:ext uri="{FF2B5EF4-FFF2-40B4-BE49-F238E27FC236}">
                <a16:creationId xmlns:a16="http://schemas.microsoft.com/office/drawing/2014/main" id="{9D4BAC28-CCC6-4E4A-A5BB-26A38C0B2256}"/>
              </a:ext>
            </a:extLst>
          </p:cNvPr>
          <p:cNvSpPr>
            <a:spLocks noGrp="1"/>
          </p:cNvSpPr>
          <p:nvPr>
            <p:ph type="ftr" sz="quarter" idx="11"/>
          </p:nvPr>
        </p:nvSpPr>
        <p:spPr/>
        <p:txBody>
          <a:bodyPr/>
          <a:lstStyle/>
          <a:p>
            <a:r>
              <a:rPr lang="en-US"/>
              <a:t>Cedar Gate Technologies, LLC.  Proprietary and Confidential Information.  All Rights Reserved.</a:t>
            </a:r>
          </a:p>
        </p:txBody>
      </p:sp>
      <p:sp>
        <p:nvSpPr>
          <p:cNvPr id="34" name="Slide Number Placeholder 33">
            <a:extLst>
              <a:ext uri="{FF2B5EF4-FFF2-40B4-BE49-F238E27FC236}">
                <a16:creationId xmlns:a16="http://schemas.microsoft.com/office/drawing/2014/main" id="{85E87782-49CD-2545-BBD0-88B77D70317D}"/>
              </a:ext>
            </a:extLst>
          </p:cNvPr>
          <p:cNvSpPr>
            <a:spLocks noGrp="1"/>
          </p:cNvSpPr>
          <p:nvPr>
            <p:ph type="sldNum" sz="quarter" idx="12"/>
          </p:nvPr>
        </p:nvSpPr>
        <p:spPr/>
        <p:txBody>
          <a:bodyPr/>
          <a:lstStyle/>
          <a:p>
            <a:fld id="{2C35CAE1-C6AF-9640-A18C-059E9F109CA2}" type="slidenum">
              <a:rPr lang="en-US" smtClean="0"/>
              <a:pPr/>
              <a:t>2</a:t>
            </a:fld>
            <a:endParaRPr lang="en-US"/>
          </a:p>
        </p:txBody>
      </p:sp>
    </p:spTree>
    <p:extLst>
      <p:ext uri="{BB962C8B-B14F-4D97-AF65-F5344CB8AC3E}">
        <p14:creationId xmlns:p14="http://schemas.microsoft.com/office/powerpoint/2010/main" val="117247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EE4837-A62D-B045-ABE7-5A49204E7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439" cy="6858000"/>
          </a:xfrm>
          <a:prstGeom prst="rect">
            <a:avLst/>
          </a:prstGeom>
        </p:spPr>
      </p:pic>
      <p:sp>
        <p:nvSpPr>
          <p:cNvPr id="8" name="Rectangle 7"/>
          <p:cNvSpPr/>
          <p:nvPr/>
        </p:nvSpPr>
        <p:spPr>
          <a:xfrm>
            <a:off x="954314" y="2181845"/>
            <a:ext cx="3770086" cy="886397"/>
          </a:xfrm>
          <a:prstGeom prst="rect">
            <a:avLst/>
          </a:prstGeom>
        </p:spPr>
        <p:txBody>
          <a:bodyPr wrap="square" lIns="0" tIns="0" rIns="0" bIns="0">
            <a:spAutoFit/>
          </a:bodyPr>
          <a:lstStyle/>
          <a:p>
            <a:pPr>
              <a:lnSpc>
                <a:spcPct val="120000"/>
              </a:lnSpc>
            </a:pPr>
            <a:r>
              <a:rPr lang="en-US" altLang="en-US" sz="1600" spc="-24" dirty="0">
                <a:solidFill>
                  <a:schemeClr val="tx1">
                    <a:lumMod val="65000"/>
                    <a:lumOff val="35000"/>
                  </a:schemeClr>
                </a:solidFill>
                <a:latin typeface="Roboto" panose="02000000000000000000" pitchFamily="2" charset="0"/>
                <a:ea typeface="Roboto" panose="02000000000000000000" pitchFamily="2" charset="0"/>
                <a:cs typeface="Roboto Medium" charset="0"/>
              </a:rPr>
              <a:t>BSN’S value-based program addresses the rising costs and exposure to variability through its offer of:</a:t>
            </a:r>
            <a:endParaRPr lang="en-US" sz="1600" dirty="0">
              <a:solidFill>
                <a:schemeClr val="tx1">
                  <a:lumMod val="65000"/>
                  <a:lumOff val="35000"/>
                </a:schemeClr>
              </a:solidFill>
              <a:latin typeface="Roboto" panose="02000000000000000000" pitchFamily="2" charset="0"/>
              <a:ea typeface="Roboto" panose="02000000000000000000" pitchFamily="2" charset="0"/>
              <a:cs typeface="Roboto Medium" charset="0"/>
            </a:endParaRPr>
          </a:p>
        </p:txBody>
      </p:sp>
      <p:sp>
        <p:nvSpPr>
          <p:cNvPr id="13" name="Title 1">
            <a:extLst>
              <a:ext uri="{FF2B5EF4-FFF2-40B4-BE49-F238E27FC236}">
                <a16:creationId xmlns:a16="http://schemas.microsoft.com/office/drawing/2014/main" id="{A202ADA4-1473-264A-8EDC-8B56349DBB16}"/>
              </a:ext>
            </a:extLst>
          </p:cNvPr>
          <p:cNvSpPr txBox="1">
            <a:spLocks/>
          </p:cNvSpPr>
          <p:nvPr/>
        </p:nvSpPr>
        <p:spPr>
          <a:xfrm>
            <a:off x="954314" y="762000"/>
            <a:ext cx="3236686" cy="741488"/>
          </a:xfrm>
          <a:prstGeom prst="rect">
            <a:avLst/>
          </a:prstGeom>
        </p:spPr>
        <p:txBody>
          <a:bodyPr vert="horz" lIns="0" tIns="0" rIns="0" bIns="0" rtlCol="0" anchor="ctr">
            <a:noAutofit/>
          </a:bodyPr>
          <a:lstStyle>
            <a:lvl1pPr algn="l" defTabSz="914400" rtl="0" eaLnBrk="1" latinLnBrk="0" hangingPunct="1">
              <a:lnSpc>
                <a:spcPct val="114000"/>
              </a:lnSpc>
              <a:spcBef>
                <a:spcPct val="0"/>
              </a:spcBef>
              <a:buNone/>
              <a:defRPr lang="en-US" sz="3600" kern="1200" dirty="0">
                <a:solidFill>
                  <a:schemeClr val="tx1">
                    <a:lumMod val="65000"/>
                    <a:lumOff val="35000"/>
                  </a:schemeClr>
                </a:solidFill>
                <a:latin typeface="Roboto Light" charset="0"/>
                <a:ea typeface="Roboto Light" charset="0"/>
                <a:cs typeface="Roboto Light" charset="0"/>
              </a:defRPr>
            </a:lvl1pPr>
          </a:lstStyle>
          <a:p>
            <a:r>
              <a:rPr lang="en-US" sz="2400" dirty="0"/>
              <a:t>Our Value-Based Program Solution</a:t>
            </a:r>
          </a:p>
        </p:txBody>
      </p:sp>
      <p:sp>
        <p:nvSpPr>
          <p:cNvPr id="2" name="Rectangle 1"/>
          <p:cNvSpPr/>
          <p:nvPr/>
        </p:nvSpPr>
        <p:spPr>
          <a:xfrm>
            <a:off x="685801" y="3201776"/>
            <a:ext cx="4419599" cy="1913344"/>
          </a:xfrm>
          <a:prstGeom prst="rect">
            <a:avLst/>
          </a:prstGeom>
        </p:spPr>
        <p:txBody>
          <a:bodyPr wrap="square">
            <a:spAutoFit/>
          </a:bodyPr>
          <a:lstStyle/>
          <a:p>
            <a:pPr marL="460375" lvl="1" indent="-277813" fontAlgn="base">
              <a:lnSpc>
                <a:spcPts val="2140"/>
              </a:lnSpc>
              <a:spcBef>
                <a:spcPct val="0"/>
              </a:spcBef>
              <a:spcAft>
                <a:spcPts val="800"/>
              </a:spcAft>
              <a:buClr>
                <a:srgbClr val="00B0F0"/>
              </a:buClr>
              <a:buFont typeface="Wingdings" charset="2"/>
              <a:buChar char="§"/>
            </a:pPr>
            <a:r>
              <a:rPr lang="en-US" sz="1400" spc="-24" dirty="0">
                <a:solidFill>
                  <a:srgbClr val="53585F"/>
                </a:solidFill>
                <a:latin typeface="Roboto Light" panose="02000000000000000000" pitchFamily="2" charset="0"/>
                <a:ea typeface="Roboto Light" panose="02000000000000000000" pitchFamily="2" charset="0"/>
                <a:cs typeface="Roboto Light" charset="0"/>
              </a:rPr>
              <a:t>Predictable, prospective bundled pricing for neurological care</a:t>
            </a:r>
          </a:p>
          <a:p>
            <a:pPr marL="460375" lvl="1" indent="-277813" fontAlgn="base">
              <a:lnSpc>
                <a:spcPts val="2140"/>
              </a:lnSpc>
              <a:spcBef>
                <a:spcPct val="0"/>
              </a:spcBef>
              <a:spcAft>
                <a:spcPts val="800"/>
              </a:spcAft>
              <a:buClr>
                <a:srgbClr val="00B0F0"/>
              </a:buClr>
              <a:buFont typeface="Wingdings" charset="2"/>
              <a:buChar char="§"/>
            </a:pPr>
            <a:r>
              <a:rPr lang="en-US" sz="1400" spc="-24" dirty="0">
                <a:solidFill>
                  <a:srgbClr val="53585F"/>
                </a:solidFill>
                <a:latin typeface="Roboto Light" panose="02000000000000000000" pitchFamily="2" charset="0"/>
                <a:ea typeface="Roboto Light" panose="02000000000000000000" pitchFamily="2" charset="0"/>
                <a:cs typeface="Roboto Light" charset="0"/>
              </a:rPr>
              <a:t>Demonstration of proven high quality outcomes for health plan members </a:t>
            </a:r>
          </a:p>
          <a:p>
            <a:pPr marL="460375" lvl="1" indent="-277813" fontAlgn="base">
              <a:lnSpc>
                <a:spcPts val="2140"/>
              </a:lnSpc>
              <a:spcBef>
                <a:spcPct val="0"/>
              </a:spcBef>
              <a:spcAft>
                <a:spcPts val="800"/>
              </a:spcAft>
              <a:buClr>
                <a:srgbClr val="00B0F0"/>
              </a:buClr>
              <a:buFont typeface="Wingdings" charset="2"/>
              <a:buChar char="§"/>
            </a:pPr>
            <a:r>
              <a:rPr lang="en-US" sz="1400" spc="-24" dirty="0">
                <a:solidFill>
                  <a:srgbClr val="53585F"/>
                </a:solidFill>
                <a:latin typeface="Roboto Light" panose="02000000000000000000" pitchFamily="2" charset="0"/>
                <a:ea typeface="Roboto Light" panose="02000000000000000000" pitchFamily="2" charset="0"/>
                <a:cs typeface="Roboto Light" charset="0"/>
              </a:rPr>
              <a:t>Delivery of cost-effective care guiding patients to the right care at the right place at the right time </a:t>
            </a:r>
          </a:p>
        </p:txBody>
      </p:sp>
      <p:sp>
        <p:nvSpPr>
          <p:cNvPr id="20" name="TextBox 19">
            <a:extLst>
              <a:ext uri="{FF2B5EF4-FFF2-40B4-BE49-F238E27FC236}">
                <a16:creationId xmlns:a16="http://schemas.microsoft.com/office/drawing/2014/main" id="{AC6E8681-2FFA-4D76-86BC-8C63566CC2E9}"/>
              </a:ext>
            </a:extLst>
          </p:cNvPr>
          <p:cNvSpPr txBox="1"/>
          <p:nvPr/>
        </p:nvSpPr>
        <p:spPr>
          <a:xfrm>
            <a:off x="874776" y="1591802"/>
            <a:ext cx="3172968" cy="323165"/>
          </a:xfrm>
          <a:prstGeom prst="rect">
            <a:avLst/>
          </a:prstGeom>
          <a:noFill/>
        </p:spPr>
        <p:txBody>
          <a:bodyPr wrap="square" rtlCol="0">
            <a:spAutoFit/>
          </a:bodyPr>
          <a:lstStyle/>
          <a:p>
            <a:r>
              <a:rPr lang="en-US" sz="1500" dirty="0">
                <a:solidFill>
                  <a:srgbClr val="00B0F0"/>
                </a:solidFill>
                <a:latin typeface="Roboto Medium" charset="0"/>
                <a:ea typeface="Roboto Medium" charset="0"/>
                <a:cs typeface="Roboto Medium" charset="0"/>
              </a:rPr>
              <a:t>What it addresses</a:t>
            </a:r>
          </a:p>
        </p:txBody>
      </p:sp>
      <p:sp>
        <p:nvSpPr>
          <p:cNvPr id="7" name="Slide Number Placeholder 3">
            <a:extLst>
              <a:ext uri="{FF2B5EF4-FFF2-40B4-BE49-F238E27FC236}">
                <a16:creationId xmlns:a16="http://schemas.microsoft.com/office/drawing/2014/main" id="{97D394C3-6CD3-4D40-89A5-26EC776F4108}"/>
              </a:ext>
            </a:extLst>
          </p:cNvPr>
          <p:cNvSpPr txBox="1">
            <a:spLocks/>
          </p:cNvSpPr>
          <p:nvPr/>
        </p:nvSpPr>
        <p:spPr>
          <a:xfrm>
            <a:off x="11123628" y="6356350"/>
            <a:ext cx="344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147647-B14A-D74C-87CC-80186C4B7808}" type="slidenum">
              <a:rPr lang="en-US" smtClean="0"/>
              <a:pPr/>
              <a:t>3</a:t>
            </a:fld>
            <a:endParaRPr lang="en-US"/>
          </a:p>
        </p:txBody>
      </p:sp>
      <p:sp>
        <p:nvSpPr>
          <p:cNvPr id="9" name="Rectangle 8">
            <a:extLst>
              <a:ext uri="{FF2B5EF4-FFF2-40B4-BE49-F238E27FC236}">
                <a16:creationId xmlns:a16="http://schemas.microsoft.com/office/drawing/2014/main" id="{09746F27-ABB0-DF40-B412-756BC2D195D7}"/>
              </a:ext>
            </a:extLst>
          </p:cNvPr>
          <p:cNvSpPr/>
          <p:nvPr/>
        </p:nvSpPr>
        <p:spPr>
          <a:xfrm>
            <a:off x="0" y="6060420"/>
            <a:ext cx="12192000" cy="79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3EB90F-4C32-3041-87B1-60FA27BF5408}"/>
              </a:ext>
            </a:extLst>
          </p:cNvPr>
          <p:cNvSpPr/>
          <p:nvPr/>
        </p:nvSpPr>
        <p:spPr>
          <a:xfrm>
            <a:off x="11201400" y="6375484"/>
            <a:ext cx="260008" cy="253916"/>
          </a:xfrm>
          <a:prstGeom prst="rect">
            <a:avLst/>
          </a:prstGeom>
        </p:spPr>
        <p:txBody>
          <a:bodyPr wrap="none">
            <a:spAutoFit/>
          </a:bodyPr>
          <a:lstStyle/>
          <a:p>
            <a:r>
              <a:rPr lang="en-US" sz="1050" dirty="0">
                <a:solidFill>
                  <a:schemeClr val="tx1">
                    <a:lumMod val="50000"/>
                    <a:lumOff val="50000"/>
                  </a:schemeClr>
                </a:solidFill>
                <a:latin typeface="Roboto" charset="0"/>
                <a:ea typeface="Roboto" charset="0"/>
                <a:cs typeface="Roboto" charset="0"/>
              </a:rPr>
              <a:t>7</a:t>
            </a:r>
          </a:p>
        </p:txBody>
      </p:sp>
      <p:sp>
        <p:nvSpPr>
          <p:cNvPr id="14" name="Rectangle 13">
            <a:extLst>
              <a:ext uri="{FF2B5EF4-FFF2-40B4-BE49-F238E27FC236}">
                <a16:creationId xmlns:a16="http://schemas.microsoft.com/office/drawing/2014/main" id="{2450E374-2B12-694E-94D2-A590CEFE9060}"/>
              </a:ext>
            </a:extLst>
          </p:cNvPr>
          <p:cNvSpPr/>
          <p:nvPr/>
        </p:nvSpPr>
        <p:spPr>
          <a:xfrm>
            <a:off x="0" y="6023199"/>
            <a:ext cx="12192000" cy="505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85000"/>
                  </a:schemeClr>
                </a:solidFill>
              </a:ln>
            </a:endParaRPr>
          </a:p>
        </p:txBody>
      </p:sp>
      <p:sp>
        <p:nvSpPr>
          <p:cNvPr id="15" name="TextBox 14">
            <a:extLst>
              <a:ext uri="{FF2B5EF4-FFF2-40B4-BE49-F238E27FC236}">
                <a16:creationId xmlns:a16="http://schemas.microsoft.com/office/drawing/2014/main" id="{0F77744B-5CB8-45B7-945E-2D76CDD8AB3C}"/>
              </a:ext>
            </a:extLst>
          </p:cNvPr>
          <p:cNvSpPr txBox="1"/>
          <p:nvPr/>
        </p:nvSpPr>
        <p:spPr>
          <a:xfrm flipH="1">
            <a:off x="10363199" y="6477000"/>
            <a:ext cx="45719" cy="152400"/>
          </a:xfrm>
          <a:prstGeom prst="rect">
            <a:avLst/>
          </a:prstGeom>
          <a:solidFill>
            <a:schemeClr val="bg1"/>
          </a:solidFill>
        </p:spPr>
        <p:txBody>
          <a:bodyPr wrap="square" rtlCol="0">
            <a:spAutoFit/>
          </a:bodyPr>
          <a:lstStyle/>
          <a:p>
            <a:endParaRPr lang="en-US" dirty="0"/>
          </a:p>
        </p:txBody>
      </p:sp>
      <p:sp>
        <p:nvSpPr>
          <p:cNvPr id="16" name="Rectangle 15">
            <a:extLst>
              <a:ext uri="{FF2B5EF4-FFF2-40B4-BE49-F238E27FC236}">
                <a16:creationId xmlns:a16="http://schemas.microsoft.com/office/drawing/2014/main" id="{FE3C4349-BE6D-4924-8D10-65800FADB358}"/>
              </a:ext>
            </a:extLst>
          </p:cNvPr>
          <p:cNvSpPr/>
          <p:nvPr/>
        </p:nvSpPr>
        <p:spPr>
          <a:xfrm>
            <a:off x="10363200" y="6477000"/>
            <a:ext cx="45719"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73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22B1-1D09-41AE-AE4D-B198FC2F8FAA}"/>
              </a:ext>
            </a:extLst>
          </p:cNvPr>
          <p:cNvSpPr>
            <a:spLocks noGrp="1"/>
          </p:cNvSpPr>
          <p:nvPr>
            <p:ph type="ctrTitle"/>
          </p:nvPr>
        </p:nvSpPr>
        <p:spPr>
          <a:xfrm>
            <a:off x="615412" y="1125538"/>
            <a:ext cx="9144000" cy="144397"/>
          </a:xfrm>
        </p:spPr>
        <p:txBody>
          <a:bodyPr/>
          <a:lstStyle/>
          <a:p>
            <a:r>
              <a:rPr lang="en-US" dirty="0"/>
              <a:t>Employer </a:t>
            </a:r>
          </a:p>
        </p:txBody>
      </p:sp>
      <p:sp>
        <p:nvSpPr>
          <p:cNvPr id="3" name="Subtitle 2">
            <a:extLst>
              <a:ext uri="{FF2B5EF4-FFF2-40B4-BE49-F238E27FC236}">
                <a16:creationId xmlns:a16="http://schemas.microsoft.com/office/drawing/2014/main" id="{35A9690A-50EF-4E51-B631-DDFBC192EFBA}"/>
              </a:ext>
            </a:extLst>
          </p:cNvPr>
          <p:cNvSpPr>
            <a:spLocks noGrp="1"/>
          </p:cNvSpPr>
          <p:nvPr>
            <p:ph type="subTitle" idx="1"/>
          </p:nvPr>
        </p:nvSpPr>
        <p:spPr/>
        <p:txBody>
          <a:bodyPr/>
          <a:lstStyle/>
          <a:p>
            <a:r>
              <a:rPr lang="en-US" dirty="0"/>
              <a:t>Baptist Employee Health Plan Analysis </a:t>
            </a:r>
          </a:p>
        </p:txBody>
      </p:sp>
      <p:sp>
        <p:nvSpPr>
          <p:cNvPr id="4" name="Footer Placeholder 3">
            <a:extLst>
              <a:ext uri="{FF2B5EF4-FFF2-40B4-BE49-F238E27FC236}">
                <a16:creationId xmlns:a16="http://schemas.microsoft.com/office/drawing/2014/main" id="{5F170D45-6053-464A-A258-3AE5063D63EF}"/>
              </a:ext>
            </a:extLst>
          </p:cNvPr>
          <p:cNvSpPr>
            <a:spLocks noGrp="1"/>
          </p:cNvSpPr>
          <p:nvPr>
            <p:ph type="ftr" sz="quarter" idx="11"/>
          </p:nvPr>
        </p:nvSpPr>
        <p:spPr/>
        <p:txBody>
          <a:bodyPr/>
          <a:lstStyle/>
          <a:p>
            <a:r>
              <a:rPr lang="en-US"/>
              <a:t>Cedar Gate Technologies, LLC.  Proprietary and Confidential Information.  All Rights Reserved.</a:t>
            </a:r>
            <a:endParaRPr lang="en-US" dirty="0"/>
          </a:p>
        </p:txBody>
      </p:sp>
      <p:sp>
        <p:nvSpPr>
          <p:cNvPr id="5" name="Slide Number Placeholder 4">
            <a:extLst>
              <a:ext uri="{FF2B5EF4-FFF2-40B4-BE49-F238E27FC236}">
                <a16:creationId xmlns:a16="http://schemas.microsoft.com/office/drawing/2014/main" id="{D1C9DF3B-8484-4A38-8547-5D3033D9651C}"/>
              </a:ext>
            </a:extLst>
          </p:cNvPr>
          <p:cNvSpPr>
            <a:spLocks noGrp="1"/>
          </p:cNvSpPr>
          <p:nvPr>
            <p:ph type="sldNum" sz="quarter" idx="12"/>
          </p:nvPr>
        </p:nvSpPr>
        <p:spPr/>
        <p:txBody>
          <a:bodyPr/>
          <a:lstStyle/>
          <a:p>
            <a:fld id="{2C35CAE1-C6AF-9640-A18C-059E9F109CA2}" type="slidenum">
              <a:rPr lang="en-US" smtClean="0"/>
              <a:t>4</a:t>
            </a:fld>
            <a:endParaRPr lang="en-US"/>
          </a:p>
        </p:txBody>
      </p:sp>
    </p:spTree>
    <p:extLst>
      <p:ext uri="{BB962C8B-B14F-4D97-AF65-F5344CB8AC3E}">
        <p14:creationId xmlns:p14="http://schemas.microsoft.com/office/powerpoint/2010/main" val="498269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A2B5C-10E6-47A5-954B-39331A4AF128}"/>
              </a:ext>
            </a:extLst>
          </p:cNvPr>
          <p:cNvSpPr>
            <a:spLocks noGrp="1"/>
          </p:cNvSpPr>
          <p:nvPr>
            <p:ph type="body" sz="quarter" idx="13"/>
          </p:nvPr>
        </p:nvSpPr>
        <p:spPr>
          <a:xfrm>
            <a:off x="831850" y="651152"/>
            <a:ext cx="5619750" cy="525463"/>
          </a:xfrm>
        </p:spPr>
        <p:txBody>
          <a:bodyPr/>
          <a:lstStyle/>
          <a:p>
            <a:r>
              <a:rPr lang="en-US" dirty="0">
                <a:solidFill>
                  <a:schemeClr val="accent2"/>
                </a:solidFill>
              </a:rPr>
              <a:t>Key Findings </a:t>
            </a:r>
          </a:p>
        </p:txBody>
      </p:sp>
      <p:sp>
        <p:nvSpPr>
          <p:cNvPr id="4" name="TextBox 3">
            <a:extLst>
              <a:ext uri="{FF2B5EF4-FFF2-40B4-BE49-F238E27FC236}">
                <a16:creationId xmlns:a16="http://schemas.microsoft.com/office/drawing/2014/main" id="{06CCBFB4-213C-40CC-8442-B2191E036FCC}"/>
              </a:ext>
            </a:extLst>
          </p:cNvPr>
          <p:cNvSpPr txBox="1"/>
          <p:nvPr/>
        </p:nvSpPr>
        <p:spPr>
          <a:xfrm>
            <a:off x="621553" y="1641052"/>
            <a:ext cx="9807388" cy="3416320"/>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sz="2400" dirty="0"/>
              <a:t>82% of patients who received an evaluation required no further intervention or went on to conservative care treatment</a:t>
            </a:r>
          </a:p>
          <a:p>
            <a:pPr>
              <a:buClr>
                <a:schemeClr val="accent2"/>
              </a:buClr>
            </a:pPr>
            <a:endParaRPr lang="en-US" sz="2400" dirty="0"/>
          </a:p>
          <a:p>
            <a:pPr marL="285750" indent="-285750">
              <a:buClr>
                <a:schemeClr val="accent2"/>
              </a:buClr>
              <a:buFont typeface="Arial" panose="020B0604020202020204" pitchFamily="34" charset="0"/>
              <a:buChar char="•"/>
            </a:pPr>
            <a:r>
              <a:rPr lang="en-US" sz="2400" dirty="0"/>
              <a:t>Program utilization of surgical intervention in the inpatient is 90% below market utilization while utilization of evaluative services to identify appropriate care is 40% above </a:t>
            </a:r>
          </a:p>
          <a:p>
            <a:pPr marL="285750" indent="-285750">
              <a:buClr>
                <a:schemeClr val="accent2"/>
              </a:buClr>
              <a:buFont typeface="Arial" panose="020B0604020202020204" pitchFamily="34" charset="0"/>
              <a:buChar char="•"/>
            </a:pPr>
            <a:endParaRPr lang="en-US" sz="2400" dirty="0"/>
          </a:p>
          <a:p>
            <a:pPr marL="285750" indent="-285750">
              <a:buClr>
                <a:schemeClr val="accent2"/>
              </a:buClr>
              <a:buFont typeface="Arial" panose="020B0604020202020204" pitchFamily="34" charset="0"/>
              <a:buChar char="•"/>
            </a:pPr>
            <a:r>
              <a:rPr lang="en-US" sz="2400" dirty="0"/>
              <a:t>The BSN COE is drawing people from across the tri-state area; suggesting ability to market program broadly </a:t>
            </a:r>
          </a:p>
        </p:txBody>
      </p:sp>
      <p:sp>
        <p:nvSpPr>
          <p:cNvPr id="9" name="Text Placeholder 6">
            <a:extLst>
              <a:ext uri="{FF2B5EF4-FFF2-40B4-BE49-F238E27FC236}">
                <a16:creationId xmlns:a16="http://schemas.microsoft.com/office/drawing/2014/main" id="{8B9ACA34-9B3D-437C-8C64-931B15F0BD43}"/>
              </a:ext>
            </a:extLst>
          </p:cNvPr>
          <p:cNvSpPr txBox="1">
            <a:spLocks/>
          </p:cNvSpPr>
          <p:nvPr/>
        </p:nvSpPr>
        <p:spPr>
          <a:xfrm>
            <a:off x="871968" y="1050291"/>
            <a:ext cx="10698479" cy="7170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latin typeface="+mj-lt"/>
              </a:rPr>
              <a:t>October 2018-August 2019 analysis </a:t>
            </a:r>
          </a:p>
        </p:txBody>
      </p:sp>
    </p:spTree>
    <p:extLst>
      <p:ext uri="{BB962C8B-B14F-4D97-AF65-F5344CB8AC3E}">
        <p14:creationId xmlns:p14="http://schemas.microsoft.com/office/powerpoint/2010/main" val="122411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7714C9E-5B49-AD4D-A518-5301D0B08BD0}"/>
              </a:ext>
            </a:extLst>
          </p:cNvPr>
          <p:cNvSpPr>
            <a:spLocks noGrp="1"/>
          </p:cNvSpPr>
          <p:nvPr>
            <p:ph type="title"/>
          </p:nvPr>
        </p:nvSpPr>
        <p:spPr>
          <a:xfrm>
            <a:off x="478913" y="356753"/>
            <a:ext cx="8721733" cy="451886"/>
          </a:xfrm>
        </p:spPr>
        <p:txBody>
          <a:bodyPr/>
          <a:lstStyle/>
          <a:p>
            <a:r>
              <a:rPr lang="en-US" dirty="0"/>
              <a:t>Baptist Health Plan Demographics </a:t>
            </a:r>
          </a:p>
        </p:txBody>
      </p:sp>
      <p:sp>
        <p:nvSpPr>
          <p:cNvPr id="3" name="Footer Placeholder 2">
            <a:extLst>
              <a:ext uri="{FF2B5EF4-FFF2-40B4-BE49-F238E27FC236}">
                <a16:creationId xmlns:a16="http://schemas.microsoft.com/office/drawing/2014/main" id="{E2311880-351E-C94E-9FCF-F162F836FEDF}"/>
              </a:ext>
            </a:extLst>
          </p:cNvPr>
          <p:cNvSpPr>
            <a:spLocks noGrp="1"/>
          </p:cNvSpPr>
          <p:nvPr>
            <p:ph type="ftr" sz="quarter" idx="11"/>
          </p:nvPr>
        </p:nvSpPr>
        <p:spPr/>
        <p:txBody>
          <a:bodyPr/>
          <a:lstStyle/>
          <a:p>
            <a:r>
              <a:rPr lang="en-US"/>
              <a:t>Cedar Gate Technologies, LLC.  Proprietary and Confidential Information.  All Rights Reserved.</a:t>
            </a:r>
          </a:p>
        </p:txBody>
      </p:sp>
      <p:sp>
        <p:nvSpPr>
          <p:cNvPr id="4" name="Slide Number Placeholder 3">
            <a:extLst>
              <a:ext uri="{FF2B5EF4-FFF2-40B4-BE49-F238E27FC236}">
                <a16:creationId xmlns:a16="http://schemas.microsoft.com/office/drawing/2014/main" id="{1C1772D9-2DE0-E841-86C5-E4BEDE8648BB}"/>
              </a:ext>
            </a:extLst>
          </p:cNvPr>
          <p:cNvSpPr>
            <a:spLocks noGrp="1"/>
          </p:cNvSpPr>
          <p:nvPr>
            <p:ph type="sldNum" sz="quarter" idx="12"/>
          </p:nvPr>
        </p:nvSpPr>
        <p:spPr/>
        <p:txBody>
          <a:bodyPr/>
          <a:lstStyle/>
          <a:p>
            <a:fld id="{2C35CAE1-C6AF-9640-A18C-059E9F109CA2}" type="slidenum">
              <a:rPr lang="en-US" smtClean="0"/>
              <a:pPr/>
              <a:t>6</a:t>
            </a:fld>
            <a:endParaRPr lang="en-US"/>
          </a:p>
        </p:txBody>
      </p:sp>
      <p:pic>
        <p:nvPicPr>
          <p:cNvPr id="9" name="slide2">
            <a:extLst>
              <a:ext uri="{FF2B5EF4-FFF2-40B4-BE49-F238E27FC236}">
                <a16:creationId xmlns:a16="http://schemas.microsoft.com/office/drawing/2014/main" id="{5032B409-950C-46CB-A4FC-AC5EAA1AD9F9}"/>
              </a:ext>
            </a:extLst>
          </p:cNvPr>
          <p:cNvPicPr>
            <a:picLocks noChangeAspect="1"/>
          </p:cNvPicPr>
          <p:nvPr/>
        </p:nvPicPr>
        <p:blipFill rotWithShape="1">
          <a:blip r:embed="rId3">
            <a:extLst>
              <a:ext uri="{28A0092B-C50C-407E-A947-70E740481C1C}">
                <a14:useLocalDpi xmlns:a14="http://schemas.microsoft.com/office/drawing/2010/main" val="0"/>
              </a:ext>
            </a:extLst>
          </a:blip>
          <a:srcRect t="6685"/>
          <a:stretch/>
        </p:blipFill>
        <p:spPr>
          <a:xfrm>
            <a:off x="114848" y="958311"/>
            <a:ext cx="9358425" cy="4990205"/>
          </a:xfrm>
          <a:prstGeom prst="rect">
            <a:avLst/>
          </a:prstGeom>
        </p:spPr>
      </p:pic>
      <p:sp>
        <p:nvSpPr>
          <p:cNvPr id="10" name="Content Placeholder 4">
            <a:extLst>
              <a:ext uri="{FF2B5EF4-FFF2-40B4-BE49-F238E27FC236}">
                <a16:creationId xmlns:a16="http://schemas.microsoft.com/office/drawing/2014/main" id="{DF3E6930-3541-41D6-B1E8-0A9D85B38D1A}"/>
              </a:ext>
            </a:extLst>
          </p:cNvPr>
          <p:cNvSpPr>
            <a:spLocks noGrp="1"/>
          </p:cNvSpPr>
          <p:nvPr>
            <p:ph idx="1"/>
          </p:nvPr>
        </p:nvSpPr>
        <p:spPr>
          <a:xfrm>
            <a:off x="9670435" y="1370408"/>
            <a:ext cx="2133192" cy="4269211"/>
          </a:xfrm>
        </p:spPr>
        <p:txBody>
          <a:bodyPr/>
          <a:lstStyle/>
          <a:p>
            <a:pPr marL="285750" indent="-285750">
              <a:buFont typeface="Arial" panose="020B0604020202020204" pitchFamily="34" charset="0"/>
              <a:buChar char="•"/>
            </a:pPr>
            <a:r>
              <a:rPr lang="en-US" dirty="0"/>
              <a:t>Services are following a conservative care pathway with minimal surgical intervention </a:t>
            </a:r>
          </a:p>
          <a:p>
            <a:pPr marL="285750" indent="-285750">
              <a:buFont typeface="Arial" panose="020B0604020202020204" pitchFamily="34" charset="0"/>
              <a:buChar char="•"/>
            </a:pPr>
            <a:r>
              <a:rPr lang="en-US" dirty="0"/>
              <a:t>Patients are traveling from across the tri-state area, up to 2:30 hours from Union City and other areas</a:t>
            </a:r>
          </a:p>
          <a:p>
            <a:pPr marL="285750" indent="-285750">
              <a:buFont typeface="Arial" panose="020B0604020202020204" pitchFamily="34" charset="0"/>
              <a:buChar char="•"/>
            </a:pPr>
            <a:r>
              <a:rPr lang="en-US" dirty="0"/>
              <a:t>Main diagnostic treatment encompasses low back pain and radiculopathy or “pinched nerve” of the lumbar and cervical regions </a:t>
            </a:r>
          </a:p>
        </p:txBody>
      </p:sp>
      <p:sp>
        <p:nvSpPr>
          <p:cNvPr id="11" name="Text Placeholder 6">
            <a:extLst>
              <a:ext uri="{FF2B5EF4-FFF2-40B4-BE49-F238E27FC236}">
                <a16:creationId xmlns:a16="http://schemas.microsoft.com/office/drawing/2014/main" id="{307813B0-3712-46CC-9340-A97E120AB965}"/>
              </a:ext>
            </a:extLst>
          </p:cNvPr>
          <p:cNvSpPr txBox="1">
            <a:spLocks/>
          </p:cNvSpPr>
          <p:nvPr/>
        </p:nvSpPr>
        <p:spPr>
          <a:xfrm>
            <a:off x="9771339" y="998661"/>
            <a:ext cx="1802171" cy="231533"/>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b="1" kern="1200" spc="50" dirty="0">
                <a:solidFill>
                  <a:schemeClr val="accent1"/>
                </a:solidFill>
                <a:latin typeface="Calibri" panose="020F0502020204030204" pitchFamily="34" charset="0"/>
                <a:ea typeface="+mj-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Key Findings </a:t>
            </a:r>
          </a:p>
        </p:txBody>
      </p:sp>
    </p:spTree>
    <p:extLst>
      <p:ext uri="{BB962C8B-B14F-4D97-AF65-F5344CB8AC3E}">
        <p14:creationId xmlns:p14="http://schemas.microsoft.com/office/powerpoint/2010/main" val="1978942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3CF5-7998-1644-A044-6F6C5BAEA82D}"/>
              </a:ext>
            </a:extLst>
          </p:cNvPr>
          <p:cNvSpPr>
            <a:spLocks noGrp="1"/>
          </p:cNvSpPr>
          <p:nvPr>
            <p:ph type="title"/>
          </p:nvPr>
        </p:nvSpPr>
        <p:spPr/>
        <p:txBody>
          <a:bodyPr/>
          <a:lstStyle/>
          <a:p>
            <a:r>
              <a:rPr lang="en-US" dirty="0"/>
              <a:t>Geographic Utilization </a:t>
            </a:r>
          </a:p>
        </p:txBody>
      </p:sp>
      <p:sp>
        <p:nvSpPr>
          <p:cNvPr id="3" name="Footer Placeholder 2">
            <a:extLst>
              <a:ext uri="{FF2B5EF4-FFF2-40B4-BE49-F238E27FC236}">
                <a16:creationId xmlns:a16="http://schemas.microsoft.com/office/drawing/2014/main" id="{A0EF40CD-8BB8-744C-AF1E-DFC936649D38}"/>
              </a:ext>
            </a:extLst>
          </p:cNvPr>
          <p:cNvSpPr>
            <a:spLocks noGrp="1"/>
          </p:cNvSpPr>
          <p:nvPr>
            <p:ph type="ftr" sz="quarter" idx="11"/>
          </p:nvPr>
        </p:nvSpPr>
        <p:spPr/>
        <p:txBody>
          <a:bodyPr/>
          <a:lstStyle/>
          <a:p>
            <a:r>
              <a:rPr lang="en-US"/>
              <a:t>Cedar Gate Technologies, LLC.  Proprietary and Confidential Information.  All Rights Reserved.</a:t>
            </a:r>
          </a:p>
        </p:txBody>
      </p:sp>
      <p:sp>
        <p:nvSpPr>
          <p:cNvPr id="4" name="Slide Number Placeholder 3">
            <a:extLst>
              <a:ext uri="{FF2B5EF4-FFF2-40B4-BE49-F238E27FC236}">
                <a16:creationId xmlns:a16="http://schemas.microsoft.com/office/drawing/2014/main" id="{A6848926-068B-B548-B5C0-EA77D26012F8}"/>
              </a:ext>
            </a:extLst>
          </p:cNvPr>
          <p:cNvSpPr>
            <a:spLocks noGrp="1"/>
          </p:cNvSpPr>
          <p:nvPr>
            <p:ph type="sldNum" sz="quarter" idx="12"/>
          </p:nvPr>
        </p:nvSpPr>
        <p:spPr/>
        <p:txBody>
          <a:bodyPr/>
          <a:lstStyle/>
          <a:p>
            <a:fld id="{2C35CAE1-C6AF-9640-A18C-059E9F109CA2}" type="slidenum">
              <a:rPr lang="en-US" smtClean="0"/>
              <a:t>7</a:t>
            </a:fld>
            <a:endParaRPr lang="en-US"/>
          </a:p>
        </p:txBody>
      </p:sp>
      <p:sp>
        <p:nvSpPr>
          <p:cNvPr id="5" name="Text Placeholder 4">
            <a:extLst>
              <a:ext uri="{FF2B5EF4-FFF2-40B4-BE49-F238E27FC236}">
                <a16:creationId xmlns:a16="http://schemas.microsoft.com/office/drawing/2014/main" id="{6C4A2DA4-37A2-AE48-8DA0-9B321F9F0854}"/>
              </a:ext>
            </a:extLst>
          </p:cNvPr>
          <p:cNvSpPr>
            <a:spLocks noGrp="1"/>
          </p:cNvSpPr>
          <p:nvPr>
            <p:ph type="body" sz="quarter" idx="13"/>
          </p:nvPr>
        </p:nvSpPr>
        <p:spPr/>
        <p:txBody>
          <a:bodyPr/>
          <a:lstStyle/>
          <a:p>
            <a:r>
              <a:rPr lang="en-US" dirty="0"/>
              <a:t>Patients are traveling from across the tri-state are to receive services </a:t>
            </a:r>
          </a:p>
        </p:txBody>
      </p:sp>
      <p:sp>
        <p:nvSpPr>
          <p:cNvPr id="7" name="Text Placeholder 6">
            <a:extLst>
              <a:ext uri="{FF2B5EF4-FFF2-40B4-BE49-F238E27FC236}">
                <a16:creationId xmlns:a16="http://schemas.microsoft.com/office/drawing/2014/main" id="{8FC2DB51-FB43-414E-9FBB-96C206EFC2CE}"/>
              </a:ext>
            </a:extLst>
          </p:cNvPr>
          <p:cNvSpPr>
            <a:spLocks noGrp="1"/>
          </p:cNvSpPr>
          <p:nvPr>
            <p:ph type="body" sz="quarter" idx="18"/>
          </p:nvPr>
        </p:nvSpPr>
        <p:spPr/>
        <p:txBody>
          <a:bodyPr/>
          <a:lstStyle/>
          <a:p>
            <a:r>
              <a:rPr lang="en-US" dirty="0"/>
              <a:t>60% are from Tennessee with 38% from Mississippi and 2% from Arkansas </a:t>
            </a:r>
          </a:p>
        </p:txBody>
      </p:sp>
      <p:graphicFrame>
        <p:nvGraphicFramePr>
          <p:cNvPr id="6" name="Table 5">
            <a:extLst>
              <a:ext uri="{FF2B5EF4-FFF2-40B4-BE49-F238E27FC236}">
                <a16:creationId xmlns:a16="http://schemas.microsoft.com/office/drawing/2014/main" id="{F3E55804-193B-49F8-847E-FEF653A2542A}"/>
              </a:ext>
            </a:extLst>
          </p:cNvPr>
          <p:cNvGraphicFramePr>
            <a:graphicFrameLocks noGrp="1"/>
          </p:cNvGraphicFramePr>
          <p:nvPr>
            <p:extLst>
              <p:ext uri="{D42A27DB-BD31-4B8C-83A1-F6EECF244321}">
                <p14:modId xmlns:p14="http://schemas.microsoft.com/office/powerpoint/2010/main" val="226175366"/>
              </p:ext>
            </p:extLst>
          </p:nvPr>
        </p:nvGraphicFramePr>
        <p:xfrm>
          <a:off x="350520" y="2787615"/>
          <a:ext cx="2545080" cy="3347009"/>
        </p:xfrm>
        <a:graphic>
          <a:graphicData uri="http://schemas.openxmlformats.org/drawingml/2006/table">
            <a:tbl>
              <a:tblPr firstRow="1" bandRow="1">
                <a:tableStyleId>{21E4AEA4-8DFA-4A89-87EB-49C32662AFE0}</a:tableStyleId>
              </a:tblPr>
              <a:tblGrid>
                <a:gridCol w="1272540">
                  <a:extLst>
                    <a:ext uri="{9D8B030D-6E8A-4147-A177-3AD203B41FA5}">
                      <a16:colId xmlns:a16="http://schemas.microsoft.com/office/drawing/2014/main" val="143723677"/>
                    </a:ext>
                  </a:extLst>
                </a:gridCol>
                <a:gridCol w="1272540">
                  <a:extLst>
                    <a:ext uri="{9D8B030D-6E8A-4147-A177-3AD203B41FA5}">
                      <a16:colId xmlns:a16="http://schemas.microsoft.com/office/drawing/2014/main" val="3077367097"/>
                    </a:ext>
                  </a:extLst>
                </a:gridCol>
              </a:tblGrid>
              <a:tr h="243755">
                <a:tc>
                  <a:txBody>
                    <a:bodyPr/>
                    <a:lstStyle/>
                    <a:p>
                      <a:pPr algn="ctr" fontAlgn="b"/>
                      <a:r>
                        <a:rPr lang="en-US" sz="1100" u="none" strike="noStrike" dirty="0">
                          <a:effectLst/>
                        </a:rPr>
                        <a:t>Patient Zip Code</a:t>
                      </a:r>
                      <a:endParaRPr lang="en-US" sz="1100" b="0" i="0" u="none" strike="noStrike" dirty="0">
                        <a:solidFill>
                          <a:srgbClr val="333333"/>
                        </a:solidFill>
                        <a:effectLst/>
                        <a:latin typeface="Arial" panose="020B0604020202020204" pitchFamily="34" charset="0"/>
                      </a:endParaRPr>
                    </a:p>
                  </a:txBody>
                  <a:tcPr marL="3509" marR="3509" marT="3509" marB="0" anchor="ctr"/>
                </a:tc>
                <a:tc>
                  <a:txBody>
                    <a:bodyPr/>
                    <a:lstStyle/>
                    <a:p>
                      <a:pPr algn="ctr" fontAlgn="b"/>
                      <a:r>
                        <a:rPr lang="en-US" sz="1100" u="none" strike="noStrike" dirty="0">
                          <a:effectLst/>
                        </a:rPr>
                        <a:t>Patient Count</a:t>
                      </a:r>
                      <a:endParaRPr lang="en-US" sz="1100" b="0" i="0" u="none" strike="noStrike" dirty="0">
                        <a:solidFill>
                          <a:srgbClr val="666666"/>
                        </a:solidFill>
                        <a:effectLst/>
                        <a:latin typeface="Arial" panose="020B0604020202020204" pitchFamily="34" charset="0"/>
                      </a:endParaRPr>
                    </a:p>
                  </a:txBody>
                  <a:tcPr marL="3509" marR="3509" marT="3509" marB="0" anchor="ctr"/>
                </a:tc>
                <a:extLst>
                  <a:ext uri="{0D108BD9-81ED-4DB2-BD59-A6C34878D82A}">
                    <a16:rowId xmlns:a16="http://schemas.microsoft.com/office/drawing/2014/main" val="2193587247"/>
                  </a:ext>
                </a:extLst>
              </a:tr>
              <a:tr h="167435">
                <a:tc>
                  <a:txBody>
                    <a:bodyPr/>
                    <a:lstStyle/>
                    <a:p>
                      <a:pPr algn="l" fontAlgn="ctr"/>
                      <a:r>
                        <a:rPr lang="en-US" sz="1100" b="0" i="0" u="none" strike="noStrike" dirty="0">
                          <a:solidFill>
                            <a:schemeClr val="tx1"/>
                          </a:solidFill>
                          <a:effectLst/>
                          <a:latin typeface="+mn-lt"/>
                        </a:rPr>
                        <a:t>38632</a:t>
                      </a:r>
                    </a:p>
                  </a:txBody>
                  <a:tcPr marL="4763" marR="4763" marT="4763" marB="0" anchor="ctr"/>
                </a:tc>
                <a:tc>
                  <a:txBody>
                    <a:bodyPr/>
                    <a:lstStyle/>
                    <a:p>
                      <a:pPr algn="l" fontAlgn="ctr"/>
                      <a:r>
                        <a:rPr lang="en-US" sz="1100" b="0" i="0" u="none" strike="noStrike">
                          <a:solidFill>
                            <a:schemeClr val="tx1"/>
                          </a:solidFill>
                          <a:effectLst/>
                          <a:latin typeface="+mn-lt"/>
                        </a:rPr>
                        <a:t>8</a:t>
                      </a:r>
                    </a:p>
                  </a:txBody>
                  <a:tcPr marL="4763" marR="4763" marT="4763" marB="0" anchor="ctr"/>
                </a:tc>
                <a:extLst>
                  <a:ext uri="{0D108BD9-81ED-4DB2-BD59-A6C34878D82A}">
                    <a16:rowId xmlns:a16="http://schemas.microsoft.com/office/drawing/2014/main" val="432776001"/>
                  </a:ext>
                </a:extLst>
              </a:tr>
              <a:tr h="167435">
                <a:tc>
                  <a:txBody>
                    <a:bodyPr/>
                    <a:lstStyle/>
                    <a:p>
                      <a:pPr algn="l" fontAlgn="ctr"/>
                      <a:r>
                        <a:rPr lang="en-US" sz="1100" b="0" i="0" u="none" strike="noStrike" dirty="0">
                          <a:solidFill>
                            <a:schemeClr val="tx1"/>
                          </a:solidFill>
                          <a:effectLst/>
                          <a:latin typeface="+mn-lt"/>
                        </a:rPr>
                        <a:t>38654</a:t>
                      </a:r>
                    </a:p>
                  </a:txBody>
                  <a:tcPr marL="4763" marR="4763" marT="4763" marB="0" anchor="ctr"/>
                </a:tc>
                <a:tc>
                  <a:txBody>
                    <a:bodyPr/>
                    <a:lstStyle/>
                    <a:p>
                      <a:pPr algn="l" fontAlgn="ctr"/>
                      <a:r>
                        <a:rPr lang="en-US" sz="1100" b="0" i="0" u="none" strike="noStrike" dirty="0">
                          <a:solidFill>
                            <a:schemeClr val="tx1"/>
                          </a:solidFill>
                          <a:effectLst/>
                          <a:latin typeface="+mn-lt"/>
                        </a:rPr>
                        <a:t>8</a:t>
                      </a:r>
                    </a:p>
                  </a:txBody>
                  <a:tcPr marL="4763" marR="4763" marT="4763" marB="0" anchor="ctr"/>
                </a:tc>
                <a:extLst>
                  <a:ext uri="{0D108BD9-81ED-4DB2-BD59-A6C34878D82A}">
                    <a16:rowId xmlns:a16="http://schemas.microsoft.com/office/drawing/2014/main" val="2122279314"/>
                  </a:ext>
                </a:extLst>
              </a:tr>
              <a:tr h="167435">
                <a:tc>
                  <a:txBody>
                    <a:bodyPr/>
                    <a:lstStyle/>
                    <a:p>
                      <a:pPr algn="l" fontAlgn="ctr"/>
                      <a:r>
                        <a:rPr lang="en-US" sz="1100" b="0" i="0" u="none" strike="noStrike" dirty="0">
                          <a:solidFill>
                            <a:schemeClr val="tx1"/>
                          </a:solidFill>
                          <a:effectLst/>
                          <a:latin typeface="+mn-lt"/>
                        </a:rPr>
                        <a:t>38671</a:t>
                      </a:r>
                    </a:p>
                  </a:txBody>
                  <a:tcPr marL="4763" marR="4763" marT="4763" marB="0" anchor="ctr"/>
                </a:tc>
                <a:tc>
                  <a:txBody>
                    <a:bodyPr/>
                    <a:lstStyle/>
                    <a:p>
                      <a:pPr algn="l" fontAlgn="ctr"/>
                      <a:r>
                        <a:rPr lang="en-US" sz="1100" b="0" i="0" u="none" strike="noStrike" dirty="0">
                          <a:solidFill>
                            <a:schemeClr val="tx1"/>
                          </a:solidFill>
                          <a:effectLst/>
                          <a:latin typeface="+mn-lt"/>
                        </a:rPr>
                        <a:t>8</a:t>
                      </a:r>
                    </a:p>
                  </a:txBody>
                  <a:tcPr marL="4763" marR="4763" marT="4763" marB="0" anchor="ctr"/>
                </a:tc>
                <a:extLst>
                  <a:ext uri="{0D108BD9-81ED-4DB2-BD59-A6C34878D82A}">
                    <a16:rowId xmlns:a16="http://schemas.microsoft.com/office/drawing/2014/main" val="3347791117"/>
                  </a:ext>
                </a:extLst>
              </a:tr>
              <a:tr h="167435">
                <a:tc>
                  <a:txBody>
                    <a:bodyPr/>
                    <a:lstStyle/>
                    <a:p>
                      <a:pPr algn="l" fontAlgn="ctr"/>
                      <a:r>
                        <a:rPr lang="en-US" sz="1100" b="0" i="0" u="none" strike="noStrike">
                          <a:solidFill>
                            <a:schemeClr val="tx1"/>
                          </a:solidFill>
                          <a:effectLst/>
                          <a:latin typeface="+mn-lt"/>
                        </a:rPr>
                        <a:t>38637</a:t>
                      </a:r>
                    </a:p>
                  </a:txBody>
                  <a:tcPr marL="4763" marR="4763" marT="4763" marB="0" anchor="ctr"/>
                </a:tc>
                <a:tc>
                  <a:txBody>
                    <a:bodyPr/>
                    <a:lstStyle/>
                    <a:p>
                      <a:pPr algn="l" fontAlgn="ctr"/>
                      <a:r>
                        <a:rPr lang="en-US" sz="1100" b="0" i="0" u="none" strike="noStrike">
                          <a:solidFill>
                            <a:schemeClr val="tx1"/>
                          </a:solidFill>
                          <a:effectLst/>
                          <a:latin typeface="+mn-lt"/>
                        </a:rPr>
                        <a:t>6</a:t>
                      </a:r>
                    </a:p>
                  </a:txBody>
                  <a:tcPr marL="4763" marR="4763" marT="4763" marB="0" anchor="ctr"/>
                </a:tc>
                <a:extLst>
                  <a:ext uri="{0D108BD9-81ED-4DB2-BD59-A6C34878D82A}">
                    <a16:rowId xmlns:a16="http://schemas.microsoft.com/office/drawing/2014/main" val="4090758826"/>
                  </a:ext>
                </a:extLst>
              </a:tr>
              <a:tr h="167435">
                <a:tc>
                  <a:txBody>
                    <a:bodyPr/>
                    <a:lstStyle/>
                    <a:p>
                      <a:pPr algn="l" fontAlgn="ctr"/>
                      <a:r>
                        <a:rPr lang="en-US" sz="1100" b="0" i="0" u="none" strike="noStrike">
                          <a:solidFill>
                            <a:schemeClr val="tx1"/>
                          </a:solidFill>
                          <a:effectLst/>
                          <a:latin typeface="+mn-lt"/>
                        </a:rPr>
                        <a:t>38652</a:t>
                      </a:r>
                    </a:p>
                  </a:txBody>
                  <a:tcPr marL="4763" marR="4763" marT="4763" marB="0" anchor="ctr"/>
                </a:tc>
                <a:tc>
                  <a:txBody>
                    <a:bodyPr/>
                    <a:lstStyle/>
                    <a:p>
                      <a:pPr algn="l" fontAlgn="ctr"/>
                      <a:r>
                        <a:rPr lang="en-US" sz="1100" b="0" i="0" u="none" strike="noStrike" dirty="0">
                          <a:solidFill>
                            <a:schemeClr val="tx1"/>
                          </a:solidFill>
                          <a:effectLst/>
                          <a:latin typeface="+mn-lt"/>
                        </a:rPr>
                        <a:t>6</a:t>
                      </a:r>
                    </a:p>
                  </a:txBody>
                  <a:tcPr marL="4763" marR="4763" marT="4763" marB="0" anchor="ctr"/>
                </a:tc>
                <a:extLst>
                  <a:ext uri="{0D108BD9-81ED-4DB2-BD59-A6C34878D82A}">
                    <a16:rowId xmlns:a16="http://schemas.microsoft.com/office/drawing/2014/main" val="1147675211"/>
                  </a:ext>
                </a:extLst>
              </a:tr>
              <a:tr h="167435">
                <a:tc>
                  <a:txBody>
                    <a:bodyPr/>
                    <a:lstStyle/>
                    <a:p>
                      <a:pPr algn="l" fontAlgn="ctr"/>
                      <a:r>
                        <a:rPr lang="en-US" sz="1100" b="0" i="0" u="none" strike="noStrike">
                          <a:solidFill>
                            <a:schemeClr val="tx1"/>
                          </a:solidFill>
                          <a:effectLst/>
                          <a:latin typeface="+mn-lt"/>
                        </a:rPr>
                        <a:t>38603</a:t>
                      </a:r>
                    </a:p>
                  </a:txBody>
                  <a:tcPr marL="4763" marR="4763" marT="4763" marB="0" anchor="ctr"/>
                </a:tc>
                <a:tc>
                  <a:txBody>
                    <a:bodyPr/>
                    <a:lstStyle/>
                    <a:p>
                      <a:pPr algn="l" fontAlgn="ctr"/>
                      <a:r>
                        <a:rPr lang="en-US" sz="1100" b="0" i="0" u="none" strike="noStrike">
                          <a:solidFill>
                            <a:schemeClr val="tx1"/>
                          </a:solidFill>
                          <a:effectLst/>
                          <a:latin typeface="+mn-lt"/>
                        </a:rPr>
                        <a:t>3</a:t>
                      </a:r>
                    </a:p>
                  </a:txBody>
                  <a:tcPr marL="4763" marR="4763" marT="4763" marB="0" anchor="ctr"/>
                </a:tc>
                <a:extLst>
                  <a:ext uri="{0D108BD9-81ED-4DB2-BD59-A6C34878D82A}">
                    <a16:rowId xmlns:a16="http://schemas.microsoft.com/office/drawing/2014/main" val="1751199352"/>
                  </a:ext>
                </a:extLst>
              </a:tr>
              <a:tr h="167435">
                <a:tc>
                  <a:txBody>
                    <a:bodyPr/>
                    <a:lstStyle/>
                    <a:p>
                      <a:pPr algn="l" fontAlgn="ctr"/>
                      <a:r>
                        <a:rPr lang="en-US" sz="1100" b="0" i="0" u="none" strike="noStrike">
                          <a:solidFill>
                            <a:schemeClr val="tx1"/>
                          </a:solidFill>
                          <a:effectLst/>
                          <a:latin typeface="+mn-lt"/>
                        </a:rPr>
                        <a:t>38651</a:t>
                      </a:r>
                    </a:p>
                  </a:txBody>
                  <a:tcPr marL="4763" marR="4763" marT="4763" marB="0" anchor="ctr"/>
                </a:tc>
                <a:tc>
                  <a:txBody>
                    <a:bodyPr/>
                    <a:lstStyle/>
                    <a:p>
                      <a:pPr algn="l" fontAlgn="ctr"/>
                      <a:r>
                        <a:rPr lang="en-US" sz="1100" b="0" i="0" u="none" strike="noStrike" dirty="0">
                          <a:solidFill>
                            <a:schemeClr val="tx1"/>
                          </a:solidFill>
                          <a:effectLst/>
                          <a:latin typeface="+mn-lt"/>
                        </a:rPr>
                        <a:t>3</a:t>
                      </a:r>
                    </a:p>
                  </a:txBody>
                  <a:tcPr marL="4763" marR="4763" marT="4763" marB="0" anchor="ctr"/>
                </a:tc>
                <a:extLst>
                  <a:ext uri="{0D108BD9-81ED-4DB2-BD59-A6C34878D82A}">
                    <a16:rowId xmlns:a16="http://schemas.microsoft.com/office/drawing/2014/main" val="768309449"/>
                  </a:ext>
                </a:extLst>
              </a:tr>
              <a:tr h="167435">
                <a:tc>
                  <a:txBody>
                    <a:bodyPr/>
                    <a:lstStyle/>
                    <a:p>
                      <a:pPr algn="l" fontAlgn="ctr"/>
                      <a:r>
                        <a:rPr lang="en-US" sz="1100" b="0" i="0" u="none" strike="noStrike">
                          <a:solidFill>
                            <a:schemeClr val="tx1"/>
                          </a:solidFill>
                          <a:effectLst/>
                          <a:latin typeface="+mn-lt"/>
                        </a:rPr>
                        <a:t>38672</a:t>
                      </a:r>
                    </a:p>
                  </a:txBody>
                  <a:tcPr marL="4763" marR="4763" marT="4763" marB="0" anchor="ctr"/>
                </a:tc>
                <a:tc>
                  <a:txBody>
                    <a:bodyPr/>
                    <a:lstStyle/>
                    <a:p>
                      <a:pPr algn="l" fontAlgn="ctr"/>
                      <a:r>
                        <a:rPr lang="en-US" sz="1100" b="0" i="0" u="none" strike="noStrike" dirty="0">
                          <a:solidFill>
                            <a:schemeClr val="tx1"/>
                          </a:solidFill>
                          <a:effectLst/>
                          <a:latin typeface="+mn-lt"/>
                        </a:rPr>
                        <a:t>3</a:t>
                      </a:r>
                    </a:p>
                  </a:txBody>
                  <a:tcPr marL="4763" marR="4763" marT="4763" marB="0" anchor="ctr"/>
                </a:tc>
                <a:extLst>
                  <a:ext uri="{0D108BD9-81ED-4DB2-BD59-A6C34878D82A}">
                    <a16:rowId xmlns:a16="http://schemas.microsoft.com/office/drawing/2014/main" val="2802112579"/>
                  </a:ext>
                </a:extLst>
              </a:tr>
              <a:tr h="167435">
                <a:tc>
                  <a:txBody>
                    <a:bodyPr/>
                    <a:lstStyle/>
                    <a:p>
                      <a:pPr algn="l" fontAlgn="ctr"/>
                      <a:r>
                        <a:rPr lang="en-US" sz="1100" b="0" i="0" u="none" strike="noStrike">
                          <a:solidFill>
                            <a:schemeClr val="tx1"/>
                          </a:solidFill>
                          <a:effectLst/>
                          <a:latin typeface="+mn-lt"/>
                        </a:rPr>
                        <a:t>38965</a:t>
                      </a:r>
                    </a:p>
                  </a:txBody>
                  <a:tcPr marL="4763" marR="4763" marT="4763" marB="0" anchor="ctr"/>
                </a:tc>
                <a:tc>
                  <a:txBody>
                    <a:bodyPr/>
                    <a:lstStyle/>
                    <a:p>
                      <a:pPr algn="l" fontAlgn="ctr"/>
                      <a:r>
                        <a:rPr lang="en-US" sz="1100" b="0" i="0" u="none" strike="noStrike">
                          <a:solidFill>
                            <a:schemeClr val="tx1"/>
                          </a:solidFill>
                          <a:effectLst/>
                          <a:latin typeface="+mn-lt"/>
                        </a:rPr>
                        <a:t>3</a:t>
                      </a:r>
                    </a:p>
                  </a:txBody>
                  <a:tcPr marL="4763" marR="4763" marT="4763" marB="0" anchor="ctr"/>
                </a:tc>
                <a:extLst>
                  <a:ext uri="{0D108BD9-81ED-4DB2-BD59-A6C34878D82A}">
                    <a16:rowId xmlns:a16="http://schemas.microsoft.com/office/drawing/2014/main" val="1504751493"/>
                  </a:ext>
                </a:extLst>
              </a:tr>
              <a:tr h="167435">
                <a:tc>
                  <a:txBody>
                    <a:bodyPr/>
                    <a:lstStyle/>
                    <a:p>
                      <a:pPr algn="l" fontAlgn="ctr"/>
                      <a:r>
                        <a:rPr lang="en-US" sz="1100" b="0" i="0" u="none" strike="noStrike">
                          <a:solidFill>
                            <a:schemeClr val="tx1"/>
                          </a:solidFill>
                          <a:effectLst/>
                          <a:latin typeface="+mn-lt"/>
                        </a:rPr>
                        <a:t>38655</a:t>
                      </a:r>
                    </a:p>
                  </a:txBody>
                  <a:tcPr marL="4763" marR="4763" marT="4763" marB="0" anchor="ctr"/>
                </a:tc>
                <a:tc>
                  <a:txBody>
                    <a:bodyPr/>
                    <a:lstStyle/>
                    <a:p>
                      <a:pPr algn="l" fontAlgn="ctr"/>
                      <a:r>
                        <a:rPr lang="en-US" sz="1100" b="0" i="0" u="none" strike="noStrike" dirty="0">
                          <a:solidFill>
                            <a:schemeClr val="tx1"/>
                          </a:solidFill>
                          <a:effectLst/>
                          <a:latin typeface="+mn-lt"/>
                        </a:rPr>
                        <a:t>2</a:t>
                      </a:r>
                    </a:p>
                  </a:txBody>
                  <a:tcPr marL="4763" marR="4763" marT="4763" marB="0" anchor="ctr"/>
                </a:tc>
                <a:extLst>
                  <a:ext uri="{0D108BD9-81ED-4DB2-BD59-A6C34878D82A}">
                    <a16:rowId xmlns:a16="http://schemas.microsoft.com/office/drawing/2014/main" val="1809597153"/>
                  </a:ext>
                </a:extLst>
              </a:tr>
              <a:tr h="167435">
                <a:tc>
                  <a:txBody>
                    <a:bodyPr/>
                    <a:lstStyle/>
                    <a:p>
                      <a:pPr algn="l" fontAlgn="ctr"/>
                      <a:r>
                        <a:rPr lang="en-US" sz="1100" b="0" i="0" u="none" strike="noStrike">
                          <a:solidFill>
                            <a:schemeClr val="tx1"/>
                          </a:solidFill>
                          <a:effectLst/>
                          <a:latin typeface="+mn-lt"/>
                        </a:rPr>
                        <a:t>38663</a:t>
                      </a:r>
                    </a:p>
                  </a:txBody>
                  <a:tcPr marL="4763" marR="4763" marT="4763" marB="0" anchor="ctr"/>
                </a:tc>
                <a:tc>
                  <a:txBody>
                    <a:bodyPr/>
                    <a:lstStyle/>
                    <a:p>
                      <a:pPr algn="l" fontAlgn="ctr"/>
                      <a:r>
                        <a:rPr lang="en-US" sz="1100" b="0" i="0" u="none" strike="noStrike" dirty="0">
                          <a:solidFill>
                            <a:schemeClr val="tx1"/>
                          </a:solidFill>
                          <a:effectLst/>
                          <a:latin typeface="+mn-lt"/>
                        </a:rPr>
                        <a:t>2</a:t>
                      </a:r>
                    </a:p>
                  </a:txBody>
                  <a:tcPr marL="4763" marR="4763" marT="4763" marB="0" anchor="ctr"/>
                </a:tc>
                <a:extLst>
                  <a:ext uri="{0D108BD9-81ED-4DB2-BD59-A6C34878D82A}">
                    <a16:rowId xmlns:a16="http://schemas.microsoft.com/office/drawing/2014/main" val="3776772714"/>
                  </a:ext>
                </a:extLst>
              </a:tr>
              <a:tr h="167435">
                <a:tc>
                  <a:txBody>
                    <a:bodyPr/>
                    <a:lstStyle/>
                    <a:p>
                      <a:pPr algn="l" fontAlgn="ctr"/>
                      <a:r>
                        <a:rPr lang="en-US" sz="1100" b="0" i="0" u="none" strike="noStrike">
                          <a:solidFill>
                            <a:schemeClr val="tx1"/>
                          </a:solidFill>
                          <a:effectLst/>
                          <a:latin typeface="+mn-lt"/>
                        </a:rPr>
                        <a:t>38668</a:t>
                      </a:r>
                    </a:p>
                  </a:txBody>
                  <a:tcPr marL="4763" marR="4763" marT="4763" marB="0" anchor="ctr"/>
                </a:tc>
                <a:tc>
                  <a:txBody>
                    <a:bodyPr/>
                    <a:lstStyle/>
                    <a:p>
                      <a:pPr algn="l" fontAlgn="ctr"/>
                      <a:r>
                        <a:rPr lang="en-US" sz="1100" b="0" i="0" u="none" strike="noStrike" dirty="0">
                          <a:solidFill>
                            <a:schemeClr val="tx1"/>
                          </a:solidFill>
                          <a:effectLst/>
                          <a:latin typeface="+mn-lt"/>
                        </a:rPr>
                        <a:t>2</a:t>
                      </a:r>
                    </a:p>
                  </a:txBody>
                  <a:tcPr marL="4763" marR="4763" marT="4763" marB="0" anchor="ctr"/>
                </a:tc>
                <a:extLst>
                  <a:ext uri="{0D108BD9-81ED-4DB2-BD59-A6C34878D82A}">
                    <a16:rowId xmlns:a16="http://schemas.microsoft.com/office/drawing/2014/main" val="2695337971"/>
                  </a:ext>
                </a:extLst>
              </a:tr>
              <a:tr h="167435">
                <a:tc>
                  <a:txBody>
                    <a:bodyPr/>
                    <a:lstStyle/>
                    <a:p>
                      <a:pPr algn="l" fontAlgn="ctr"/>
                      <a:r>
                        <a:rPr lang="en-US" sz="1100" b="0" i="0" u="none" strike="noStrike">
                          <a:solidFill>
                            <a:schemeClr val="tx1"/>
                          </a:solidFill>
                          <a:effectLst/>
                          <a:latin typeface="+mn-lt"/>
                        </a:rPr>
                        <a:t>38610</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780422917"/>
                  </a:ext>
                </a:extLst>
              </a:tr>
              <a:tr h="167435">
                <a:tc>
                  <a:txBody>
                    <a:bodyPr/>
                    <a:lstStyle/>
                    <a:p>
                      <a:pPr algn="l" fontAlgn="ctr"/>
                      <a:r>
                        <a:rPr lang="en-US" sz="1100" b="0" i="0" u="none" strike="noStrike">
                          <a:solidFill>
                            <a:schemeClr val="tx1"/>
                          </a:solidFill>
                          <a:effectLst/>
                          <a:latin typeface="+mn-lt"/>
                        </a:rPr>
                        <a:t>38659</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706025904"/>
                  </a:ext>
                </a:extLst>
              </a:tr>
              <a:tr h="167435">
                <a:tc>
                  <a:txBody>
                    <a:bodyPr/>
                    <a:lstStyle/>
                    <a:p>
                      <a:pPr algn="l" fontAlgn="ctr"/>
                      <a:r>
                        <a:rPr lang="en-US" sz="1100" b="0" i="0" u="none" strike="noStrike">
                          <a:solidFill>
                            <a:schemeClr val="tx1"/>
                          </a:solidFill>
                          <a:effectLst/>
                          <a:latin typeface="+mn-lt"/>
                        </a:rPr>
                        <a:t>38683</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3895980185"/>
                  </a:ext>
                </a:extLst>
              </a:tr>
              <a:tr h="167435">
                <a:tc>
                  <a:txBody>
                    <a:bodyPr/>
                    <a:lstStyle/>
                    <a:p>
                      <a:pPr algn="l" fontAlgn="ctr"/>
                      <a:r>
                        <a:rPr lang="en-US" sz="1100" b="0" i="0" u="none" strike="noStrike">
                          <a:solidFill>
                            <a:schemeClr val="tx1"/>
                          </a:solidFill>
                          <a:effectLst/>
                          <a:latin typeface="+mn-lt"/>
                        </a:rPr>
                        <a:t>38829</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446871294"/>
                  </a:ext>
                </a:extLst>
              </a:tr>
              <a:tr h="167435">
                <a:tc>
                  <a:txBody>
                    <a:bodyPr/>
                    <a:lstStyle/>
                    <a:p>
                      <a:pPr algn="l" fontAlgn="ctr"/>
                      <a:r>
                        <a:rPr lang="en-US" sz="1100" b="0" i="0" u="none" strike="noStrike">
                          <a:solidFill>
                            <a:schemeClr val="tx1"/>
                          </a:solidFill>
                          <a:effectLst/>
                          <a:latin typeface="+mn-lt"/>
                        </a:rPr>
                        <a:t>38878</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361774635"/>
                  </a:ext>
                </a:extLst>
              </a:tr>
              <a:tr h="136143">
                <a:tc>
                  <a:txBody>
                    <a:bodyPr/>
                    <a:lstStyle/>
                    <a:p>
                      <a:pPr algn="l" fontAlgn="ctr"/>
                      <a:r>
                        <a:rPr lang="en-US" sz="1100" b="0" i="0" u="none" strike="noStrike">
                          <a:solidFill>
                            <a:schemeClr val="tx1"/>
                          </a:solidFill>
                          <a:effectLst/>
                          <a:latin typeface="+mn-lt"/>
                        </a:rPr>
                        <a:t>38916</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3567402293"/>
                  </a:ext>
                </a:extLst>
              </a:tr>
            </a:tbl>
          </a:graphicData>
        </a:graphic>
      </p:graphicFrame>
      <p:graphicFrame>
        <p:nvGraphicFramePr>
          <p:cNvPr id="9" name="Table 8">
            <a:extLst>
              <a:ext uri="{FF2B5EF4-FFF2-40B4-BE49-F238E27FC236}">
                <a16:creationId xmlns:a16="http://schemas.microsoft.com/office/drawing/2014/main" id="{046A61D6-61B2-4BBE-8627-15F5352FD6F4}"/>
              </a:ext>
            </a:extLst>
          </p:cNvPr>
          <p:cNvGraphicFramePr>
            <a:graphicFrameLocks noGrp="1"/>
          </p:cNvGraphicFramePr>
          <p:nvPr>
            <p:extLst>
              <p:ext uri="{D42A27DB-BD31-4B8C-83A1-F6EECF244321}">
                <p14:modId xmlns:p14="http://schemas.microsoft.com/office/powerpoint/2010/main" val="3888025757"/>
              </p:ext>
            </p:extLst>
          </p:nvPr>
        </p:nvGraphicFramePr>
        <p:xfrm>
          <a:off x="3088640" y="2782217"/>
          <a:ext cx="2545080" cy="3362334"/>
        </p:xfrm>
        <a:graphic>
          <a:graphicData uri="http://schemas.openxmlformats.org/drawingml/2006/table">
            <a:tbl>
              <a:tblPr firstRow="1" bandRow="1">
                <a:tableStyleId>{5C22544A-7EE6-4342-B048-85BDC9FD1C3A}</a:tableStyleId>
              </a:tblPr>
              <a:tblGrid>
                <a:gridCol w="1272540">
                  <a:extLst>
                    <a:ext uri="{9D8B030D-6E8A-4147-A177-3AD203B41FA5}">
                      <a16:colId xmlns:a16="http://schemas.microsoft.com/office/drawing/2014/main" val="2147020785"/>
                    </a:ext>
                  </a:extLst>
                </a:gridCol>
                <a:gridCol w="1272540">
                  <a:extLst>
                    <a:ext uri="{9D8B030D-6E8A-4147-A177-3AD203B41FA5}">
                      <a16:colId xmlns:a16="http://schemas.microsoft.com/office/drawing/2014/main" val="679406003"/>
                    </a:ext>
                  </a:extLst>
                </a:gridCol>
              </a:tblGrid>
              <a:tr h="242179">
                <a:tc>
                  <a:txBody>
                    <a:bodyPr/>
                    <a:lstStyle/>
                    <a:p>
                      <a:pPr algn="ctr"/>
                      <a:r>
                        <a:rPr lang="en-US" sz="1100" dirty="0"/>
                        <a:t>Patient Zip Code </a:t>
                      </a:r>
                    </a:p>
                  </a:txBody>
                  <a:tcPr/>
                </a:tc>
                <a:tc>
                  <a:txBody>
                    <a:bodyPr/>
                    <a:lstStyle/>
                    <a:p>
                      <a:pPr algn="ctr"/>
                      <a:r>
                        <a:rPr lang="en-US" sz="1100" dirty="0"/>
                        <a:t>Patient Count </a:t>
                      </a:r>
                    </a:p>
                  </a:txBody>
                  <a:tcPr/>
                </a:tc>
                <a:extLst>
                  <a:ext uri="{0D108BD9-81ED-4DB2-BD59-A6C34878D82A}">
                    <a16:rowId xmlns:a16="http://schemas.microsoft.com/office/drawing/2014/main" val="671378719"/>
                  </a:ext>
                </a:extLst>
              </a:tr>
              <a:tr h="162460">
                <a:tc>
                  <a:txBody>
                    <a:bodyPr/>
                    <a:lstStyle/>
                    <a:p>
                      <a:pPr algn="l" fontAlgn="ctr"/>
                      <a:r>
                        <a:rPr lang="en-US" sz="1100" b="0" i="0" u="none" strike="noStrike">
                          <a:solidFill>
                            <a:schemeClr val="tx1"/>
                          </a:solidFill>
                          <a:effectLst/>
                          <a:latin typeface="+mn-lt"/>
                        </a:rPr>
                        <a:t>38017</a:t>
                      </a:r>
                    </a:p>
                  </a:txBody>
                  <a:tcPr marL="4763" marR="4763" marT="4763" marB="0" anchor="ctr"/>
                </a:tc>
                <a:tc>
                  <a:txBody>
                    <a:bodyPr/>
                    <a:lstStyle/>
                    <a:p>
                      <a:pPr algn="l" fontAlgn="ctr"/>
                      <a:r>
                        <a:rPr lang="en-US" sz="1100" b="0" i="0" u="none" strike="noStrike">
                          <a:solidFill>
                            <a:schemeClr val="tx1"/>
                          </a:solidFill>
                          <a:effectLst/>
                          <a:latin typeface="+mn-lt"/>
                        </a:rPr>
                        <a:t>8</a:t>
                      </a:r>
                    </a:p>
                  </a:txBody>
                  <a:tcPr marL="4763" marR="4763" marT="4763" marB="0" anchor="ctr"/>
                </a:tc>
                <a:extLst>
                  <a:ext uri="{0D108BD9-81ED-4DB2-BD59-A6C34878D82A}">
                    <a16:rowId xmlns:a16="http://schemas.microsoft.com/office/drawing/2014/main" val="2221090523"/>
                  </a:ext>
                </a:extLst>
              </a:tr>
              <a:tr h="162460">
                <a:tc>
                  <a:txBody>
                    <a:bodyPr/>
                    <a:lstStyle/>
                    <a:p>
                      <a:pPr algn="l" fontAlgn="ctr"/>
                      <a:r>
                        <a:rPr lang="en-US" sz="1100" b="0" i="0" u="none" strike="noStrike">
                          <a:solidFill>
                            <a:schemeClr val="tx1"/>
                          </a:solidFill>
                          <a:effectLst/>
                          <a:latin typeface="+mn-lt"/>
                        </a:rPr>
                        <a:t>38002</a:t>
                      </a:r>
                    </a:p>
                  </a:txBody>
                  <a:tcPr marL="4763" marR="4763" marT="4763" marB="0" anchor="ctr"/>
                </a:tc>
                <a:tc>
                  <a:txBody>
                    <a:bodyPr/>
                    <a:lstStyle/>
                    <a:p>
                      <a:pPr algn="l" fontAlgn="ctr"/>
                      <a:r>
                        <a:rPr lang="en-US" sz="1100" b="0" i="0" u="none" strike="noStrike">
                          <a:solidFill>
                            <a:schemeClr val="tx1"/>
                          </a:solidFill>
                          <a:effectLst/>
                          <a:latin typeface="+mn-lt"/>
                        </a:rPr>
                        <a:t>6</a:t>
                      </a:r>
                    </a:p>
                  </a:txBody>
                  <a:tcPr marL="4763" marR="4763" marT="4763" marB="0" anchor="ctr"/>
                </a:tc>
                <a:extLst>
                  <a:ext uri="{0D108BD9-81ED-4DB2-BD59-A6C34878D82A}">
                    <a16:rowId xmlns:a16="http://schemas.microsoft.com/office/drawing/2014/main" val="3742267724"/>
                  </a:ext>
                </a:extLst>
              </a:tr>
              <a:tr h="162460">
                <a:tc>
                  <a:txBody>
                    <a:bodyPr/>
                    <a:lstStyle/>
                    <a:p>
                      <a:pPr algn="l" fontAlgn="ctr"/>
                      <a:r>
                        <a:rPr lang="en-US" sz="1100" b="0" i="0" u="none" strike="noStrike">
                          <a:solidFill>
                            <a:schemeClr val="tx1"/>
                          </a:solidFill>
                          <a:effectLst/>
                          <a:latin typeface="+mn-lt"/>
                        </a:rPr>
                        <a:t>38125</a:t>
                      </a:r>
                    </a:p>
                  </a:txBody>
                  <a:tcPr marL="4763" marR="4763" marT="4763" marB="0" anchor="ctr"/>
                </a:tc>
                <a:tc>
                  <a:txBody>
                    <a:bodyPr/>
                    <a:lstStyle/>
                    <a:p>
                      <a:pPr algn="l" fontAlgn="ctr"/>
                      <a:r>
                        <a:rPr lang="en-US" sz="1100" b="0" i="0" u="none" strike="noStrike">
                          <a:solidFill>
                            <a:schemeClr val="tx1"/>
                          </a:solidFill>
                          <a:effectLst/>
                          <a:latin typeface="+mn-lt"/>
                        </a:rPr>
                        <a:t>6</a:t>
                      </a:r>
                    </a:p>
                  </a:txBody>
                  <a:tcPr marL="4763" marR="4763" marT="4763" marB="0" anchor="ctr"/>
                </a:tc>
                <a:extLst>
                  <a:ext uri="{0D108BD9-81ED-4DB2-BD59-A6C34878D82A}">
                    <a16:rowId xmlns:a16="http://schemas.microsoft.com/office/drawing/2014/main" val="2220680438"/>
                  </a:ext>
                </a:extLst>
              </a:tr>
              <a:tr h="162460">
                <a:tc>
                  <a:txBody>
                    <a:bodyPr/>
                    <a:lstStyle/>
                    <a:p>
                      <a:pPr algn="l" fontAlgn="ctr"/>
                      <a:r>
                        <a:rPr lang="en-US" sz="1100" b="0" i="0" u="none" strike="noStrike">
                          <a:solidFill>
                            <a:schemeClr val="tx1"/>
                          </a:solidFill>
                          <a:effectLst/>
                          <a:latin typeface="+mn-lt"/>
                        </a:rPr>
                        <a:t>38018</a:t>
                      </a:r>
                    </a:p>
                  </a:txBody>
                  <a:tcPr marL="4763" marR="4763" marT="4763" marB="0" anchor="ctr"/>
                </a:tc>
                <a:tc>
                  <a:txBody>
                    <a:bodyPr/>
                    <a:lstStyle/>
                    <a:p>
                      <a:pPr algn="l" fontAlgn="ctr"/>
                      <a:r>
                        <a:rPr lang="en-US" sz="1100" b="0" i="0" u="none" strike="noStrike">
                          <a:solidFill>
                            <a:schemeClr val="tx1"/>
                          </a:solidFill>
                          <a:effectLst/>
                          <a:latin typeface="+mn-lt"/>
                        </a:rPr>
                        <a:t>4</a:t>
                      </a:r>
                    </a:p>
                  </a:txBody>
                  <a:tcPr marL="4763" marR="4763" marT="4763" marB="0" anchor="ctr"/>
                </a:tc>
                <a:extLst>
                  <a:ext uri="{0D108BD9-81ED-4DB2-BD59-A6C34878D82A}">
                    <a16:rowId xmlns:a16="http://schemas.microsoft.com/office/drawing/2014/main" val="686595008"/>
                  </a:ext>
                </a:extLst>
              </a:tr>
              <a:tr h="162460">
                <a:tc>
                  <a:txBody>
                    <a:bodyPr/>
                    <a:lstStyle/>
                    <a:p>
                      <a:pPr algn="l" fontAlgn="ctr"/>
                      <a:r>
                        <a:rPr lang="en-US" sz="1100" b="0" i="0" u="none" strike="noStrike">
                          <a:solidFill>
                            <a:schemeClr val="tx1"/>
                          </a:solidFill>
                          <a:effectLst/>
                          <a:latin typeface="+mn-lt"/>
                        </a:rPr>
                        <a:t>38053</a:t>
                      </a:r>
                    </a:p>
                  </a:txBody>
                  <a:tcPr marL="4763" marR="4763" marT="4763" marB="0" anchor="ctr"/>
                </a:tc>
                <a:tc>
                  <a:txBody>
                    <a:bodyPr/>
                    <a:lstStyle/>
                    <a:p>
                      <a:pPr algn="l" fontAlgn="ctr"/>
                      <a:r>
                        <a:rPr lang="en-US" sz="1100" b="0" i="0" u="none" strike="noStrike">
                          <a:solidFill>
                            <a:schemeClr val="tx1"/>
                          </a:solidFill>
                          <a:effectLst/>
                          <a:latin typeface="+mn-lt"/>
                        </a:rPr>
                        <a:t>4</a:t>
                      </a:r>
                    </a:p>
                  </a:txBody>
                  <a:tcPr marL="4763" marR="4763" marT="4763" marB="0" anchor="ctr"/>
                </a:tc>
                <a:extLst>
                  <a:ext uri="{0D108BD9-81ED-4DB2-BD59-A6C34878D82A}">
                    <a16:rowId xmlns:a16="http://schemas.microsoft.com/office/drawing/2014/main" val="2193400380"/>
                  </a:ext>
                </a:extLst>
              </a:tr>
              <a:tr h="162460">
                <a:tc>
                  <a:txBody>
                    <a:bodyPr/>
                    <a:lstStyle/>
                    <a:p>
                      <a:pPr algn="l" fontAlgn="ctr"/>
                      <a:r>
                        <a:rPr lang="en-US" sz="1100" b="0" i="0" u="none" strike="noStrike">
                          <a:solidFill>
                            <a:schemeClr val="tx1"/>
                          </a:solidFill>
                          <a:effectLst/>
                          <a:latin typeface="+mn-lt"/>
                        </a:rPr>
                        <a:t>38117</a:t>
                      </a:r>
                    </a:p>
                  </a:txBody>
                  <a:tcPr marL="4763" marR="4763" marT="4763" marB="0" anchor="ctr"/>
                </a:tc>
                <a:tc>
                  <a:txBody>
                    <a:bodyPr/>
                    <a:lstStyle/>
                    <a:p>
                      <a:pPr algn="l" fontAlgn="ctr"/>
                      <a:r>
                        <a:rPr lang="en-US" sz="1100" b="0" i="0" u="none" strike="noStrike">
                          <a:solidFill>
                            <a:schemeClr val="tx1"/>
                          </a:solidFill>
                          <a:effectLst/>
                          <a:latin typeface="+mn-lt"/>
                        </a:rPr>
                        <a:t>4</a:t>
                      </a:r>
                    </a:p>
                  </a:txBody>
                  <a:tcPr marL="4763" marR="4763" marT="4763" marB="0" anchor="ctr"/>
                </a:tc>
                <a:extLst>
                  <a:ext uri="{0D108BD9-81ED-4DB2-BD59-A6C34878D82A}">
                    <a16:rowId xmlns:a16="http://schemas.microsoft.com/office/drawing/2014/main" val="748382692"/>
                  </a:ext>
                </a:extLst>
              </a:tr>
              <a:tr h="162460">
                <a:tc>
                  <a:txBody>
                    <a:bodyPr/>
                    <a:lstStyle/>
                    <a:p>
                      <a:pPr algn="l" fontAlgn="ctr"/>
                      <a:r>
                        <a:rPr lang="en-US" sz="1100" b="0" i="0" u="none" strike="noStrike">
                          <a:solidFill>
                            <a:schemeClr val="tx1"/>
                          </a:solidFill>
                          <a:effectLst/>
                          <a:latin typeface="+mn-lt"/>
                        </a:rPr>
                        <a:t>38138</a:t>
                      </a:r>
                    </a:p>
                  </a:txBody>
                  <a:tcPr marL="4763" marR="4763" marT="4763" marB="0" anchor="ctr"/>
                </a:tc>
                <a:tc>
                  <a:txBody>
                    <a:bodyPr/>
                    <a:lstStyle/>
                    <a:p>
                      <a:pPr algn="l" fontAlgn="ctr"/>
                      <a:r>
                        <a:rPr lang="en-US" sz="1100" b="0" i="0" u="none" strike="noStrike">
                          <a:solidFill>
                            <a:schemeClr val="tx1"/>
                          </a:solidFill>
                          <a:effectLst/>
                          <a:latin typeface="+mn-lt"/>
                        </a:rPr>
                        <a:t>4</a:t>
                      </a:r>
                    </a:p>
                  </a:txBody>
                  <a:tcPr marL="4763" marR="4763" marT="4763" marB="0" anchor="ctr"/>
                </a:tc>
                <a:extLst>
                  <a:ext uri="{0D108BD9-81ED-4DB2-BD59-A6C34878D82A}">
                    <a16:rowId xmlns:a16="http://schemas.microsoft.com/office/drawing/2014/main" val="573577347"/>
                  </a:ext>
                </a:extLst>
              </a:tr>
              <a:tr h="162460">
                <a:tc>
                  <a:txBody>
                    <a:bodyPr/>
                    <a:lstStyle/>
                    <a:p>
                      <a:pPr algn="l" fontAlgn="ctr"/>
                      <a:r>
                        <a:rPr lang="en-US" sz="1100" b="0" i="0" u="none" strike="noStrike">
                          <a:solidFill>
                            <a:schemeClr val="tx1"/>
                          </a:solidFill>
                          <a:effectLst/>
                          <a:latin typeface="+mn-lt"/>
                        </a:rPr>
                        <a:t>38139</a:t>
                      </a:r>
                    </a:p>
                  </a:txBody>
                  <a:tcPr marL="4763" marR="4763" marT="4763" marB="0" anchor="ctr"/>
                </a:tc>
                <a:tc>
                  <a:txBody>
                    <a:bodyPr/>
                    <a:lstStyle/>
                    <a:p>
                      <a:pPr algn="l" fontAlgn="ctr"/>
                      <a:r>
                        <a:rPr lang="en-US" sz="1100" b="0" i="0" u="none" strike="noStrike">
                          <a:solidFill>
                            <a:schemeClr val="tx1"/>
                          </a:solidFill>
                          <a:effectLst/>
                          <a:latin typeface="+mn-lt"/>
                        </a:rPr>
                        <a:t>4</a:t>
                      </a:r>
                    </a:p>
                  </a:txBody>
                  <a:tcPr marL="4763" marR="4763" marT="4763" marB="0" anchor="ctr"/>
                </a:tc>
                <a:extLst>
                  <a:ext uri="{0D108BD9-81ED-4DB2-BD59-A6C34878D82A}">
                    <a16:rowId xmlns:a16="http://schemas.microsoft.com/office/drawing/2014/main" val="2170390520"/>
                  </a:ext>
                </a:extLst>
              </a:tr>
              <a:tr h="162460">
                <a:tc>
                  <a:txBody>
                    <a:bodyPr/>
                    <a:lstStyle/>
                    <a:p>
                      <a:pPr algn="l" fontAlgn="ctr"/>
                      <a:r>
                        <a:rPr lang="en-US" sz="1100" b="0" i="0" u="none" strike="noStrike">
                          <a:solidFill>
                            <a:schemeClr val="tx1"/>
                          </a:solidFill>
                          <a:effectLst/>
                          <a:latin typeface="+mn-lt"/>
                        </a:rPr>
                        <a:t>38109</a:t>
                      </a:r>
                    </a:p>
                  </a:txBody>
                  <a:tcPr marL="4763" marR="4763" marT="4763" marB="0" anchor="ctr"/>
                </a:tc>
                <a:tc>
                  <a:txBody>
                    <a:bodyPr/>
                    <a:lstStyle/>
                    <a:p>
                      <a:pPr algn="l" fontAlgn="ctr"/>
                      <a:r>
                        <a:rPr lang="en-US" sz="1100" b="0" i="0" u="none" strike="noStrike">
                          <a:solidFill>
                            <a:schemeClr val="tx1"/>
                          </a:solidFill>
                          <a:effectLst/>
                          <a:latin typeface="+mn-lt"/>
                        </a:rPr>
                        <a:t>3</a:t>
                      </a:r>
                    </a:p>
                  </a:txBody>
                  <a:tcPr marL="4763" marR="4763" marT="4763" marB="0" anchor="ctr"/>
                </a:tc>
                <a:extLst>
                  <a:ext uri="{0D108BD9-81ED-4DB2-BD59-A6C34878D82A}">
                    <a16:rowId xmlns:a16="http://schemas.microsoft.com/office/drawing/2014/main" val="2892412375"/>
                  </a:ext>
                </a:extLst>
              </a:tr>
              <a:tr h="162460">
                <a:tc>
                  <a:txBody>
                    <a:bodyPr/>
                    <a:lstStyle/>
                    <a:p>
                      <a:pPr algn="l" fontAlgn="ctr"/>
                      <a:r>
                        <a:rPr lang="en-US" sz="1100" b="0" i="0" u="none" strike="noStrike">
                          <a:solidFill>
                            <a:schemeClr val="tx1"/>
                          </a:solidFill>
                          <a:effectLst/>
                          <a:latin typeface="+mn-lt"/>
                        </a:rPr>
                        <a:t>38119</a:t>
                      </a:r>
                    </a:p>
                  </a:txBody>
                  <a:tcPr marL="4763" marR="4763" marT="4763" marB="0" anchor="ctr"/>
                </a:tc>
                <a:tc>
                  <a:txBody>
                    <a:bodyPr/>
                    <a:lstStyle/>
                    <a:p>
                      <a:pPr algn="l" fontAlgn="ctr"/>
                      <a:r>
                        <a:rPr lang="en-US" sz="1100" b="0" i="0" u="none" strike="noStrike">
                          <a:solidFill>
                            <a:schemeClr val="tx1"/>
                          </a:solidFill>
                          <a:effectLst/>
                          <a:latin typeface="+mn-lt"/>
                        </a:rPr>
                        <a:t>3</a:t>
                      </a:r>
                    </a:p>
                  </a:txBody>
                  <a:tcPr marL="4763" marR="4763" marT="4763" marB="0" anchor="ctr"/>
                </a:tc>
                <a:extLst>
                  <a:ext uri="{0D108BD9-81ED-4DB2-BD59-A6C34878D82A}">
                    <a16:rowId xmlns:a16="http://schemas.microsoft.com/office/drawing/2014/main" val="2710466722"/>
                  </a:ext>
                </a:extLst>
              </a:tr>
              <a:tr h="162460">
                <a:tc>
                  <a:txBody>
                    <a:bodyPr/>
                    <a:lstStyle/>
                    <a:p>
                      <a:pPr algn="l" fontAlgn="ctr"/>
                      <a:r>
                        <a:rPr lang="en-US" sz="1100" b="0" i="0" u="none" strike="noStrike">
                          <a:solidFill>
                            <a:schemeClr val="tx1"/>
                          </a:solidFill>
                          <a:effectLst/>
                          <a:latin typeface="+mn-lt"/>
                        </a:rPr>
                        <a:t>38133</a:t>
                      </a:r>
                    </a:p>
                  </a:txBody>
                  <a:tcPr marL="4763" marR="4763" marT="4763" marB="0" anchor="ctr"/>
                </a:tc>
                <a:tc>
                  <a:txBody>
                    <a:bodyPr/>
                    <a:lstStyle/>
                    <a:p>
                      <a:pPr algn="l" fontAlgn="ctr"/>
                      <a:r>
                        <a:rPr lang="en-US" sz="1100" b="0" i="0" u="none" strike="noStrike">
                          <a:solidFill>
                            <a:schemeClr val="tx1"/>
                          </a:solidFill>
                          <a:effectLst/>
                          <a:latin typeface="+mn-lt"/>
                        </a:rPr>
                        <a:t>3</a:t>
                      </a:r>
                    </a:p>
                  </a:txBody>
                  <a:tcPr marL="4763" marR="4763" marT="4763" marB="0" anchor="ctr"/>
                </a:tc>
                <a:extLst>
                  <a:ext uri="{0D108BD9-81ED-4DB2-BD59-A6C34878D82A}">
                    <a16:rowId xmlns:a16="http://schemas.microsoft.com/office/drawing/2014/main" val="1683257581"/>
                  </a:ext>
                </a:extLst>
              </a:tr>
              <a:tr h="162460">
                <a:tc>
                  <a:txBody>
                    <a:bodyPr/>
                    <a:lstStyle/>
                    <a:p>
                      <a:pPr algn="l" fontAlgn="ctr"/>
                      <a:r>
                        <a:rPr lang="en-US" sz="1100" b="0" i="0" u="none" strike="noStrike">
                          <a:solidFill>
                            <a:schemeClr val="tx1"/>
                          </a:solidFill>
                          <a:effectLst/>
                          <a:latin typeface="+mn-lt"/>
                        </a:rPr>
                        <a:t>38016</a:t>
                      </a:r>
                    </a:p>
                  </a:txBody>
                  <a:tcPr marL="4763" marR="4763" marT="4763" marB="0" anchor="ctr"/>
                </a:tc>
                <a:tc>
                  <a:txBody>
                    <a:bodyPr/>
                    <a:lstStyle/>
                    <a:p>
                      <a:pPr algn="l" fontAlgn="ctr"/>
                      <a:r>
                        <a:rPr lang="en-US" sz="1100" b="0" i="0" u="none" strike="noStrike">
                          <a:solidFill>
                            <a:schemeClr val="tx1"/>
                          </a:solidFill>
                          <a:effectLst/>
                          <a:latin typeface="+mn-lt"/>
                        </a:rPr>
                        <a:t>2</a:t>
                      </a:r>
                    </a:p>
                  </a:txBody>
                  <a:tcPr marL="4763" marR="4763" marT="4763" marB="0" anchor="ctr"/>
                </a:tc>
                <a:extLst>
                  <a:ext uri="{0D108BD9-81ED-4DB2-BD59-A6C34878D82A}">
                    <a16:rowId xmlns:a16="http://schemas.microsoft.com/office/drawing/2014/main" val="2795216043"/>
                  </a:ext>
                </a:extLst>
              </a:tr>
              <a:tr h="162460">
                <a:tc>
                  <a:txBody>
                    <a:bodyPr/>
                    <a:lstStyle/>
                    <a:p>
                      <a:pPr algn="l" fontAlgn="ctr"/>
                      <a:r>
                        <a:rPr lang="en-US" sz="1100" b="0" i="0" u="none" strike="noStrike">
                          <a:solidFill>
                            <a:schemeClr val="tx1"/>
                          </a:solidFill>
                          <a:effectLst/>
                          <a:latin typeface="+mn-lt"/>
                        </a:rPr>
                        <a:t>38058</a:t>
                      </a:r>
                    </a:p>
                  </a:txBody>
                  <a:tcPr marL="4763" marR="4763" marT="4763" marB="0" anchor="ctr"/>
                </a:tc>
                <a:tc>
                  <a:txBody>
                    <a:bodyPr/>
                    <a:lstStyle/>
                    <a:p>
                      <a:pPr algn="l" fontAlgn="ctr"/>
                      <a:r>
                        <a:rPr lang="en-US" sz="1100" b="0" i="0" u="none" strike="noStrike">
                          <a:solidFill>
                            <a:schemeClr val="tx1"/>
                          </a:solidFill>
                          <a:effectLst/>
                          <a:latin typeface="+mn-lt"/>
                        </a:rPr>
                        <a:t>2</a:t>
                      </a:r>
                    </a:p>
                  </a:txBody>
                  <a:tcPr marL="4763" marR="4763" marT="4763" marB="0" anchor="ctr"/>
                </a:tc>
                <a:extLst>
                  <a:ext uri="{0D108BD9-81ED-4DB2-BD59-A6C34878D82A}">
                    <a16:rowId xmlns:a16="http://schemas.microsoft.com/office/drawing/2014/main" val="2214888831"/>
                  </a:ext>
                </a:extLst>
              </a:tr>
              <a:tr h="162460">
                <a:tc>
                  <a:txBody>
                    <a:bodyPr/>
                    <a:lstStyle/>
                    <a:p>
                      <a:pPr algn="l" fontAlgn="ctr"/>
                      <a:r>
                        <a:rPr lang="en-US" sz="1100" b="0" i="0" u="none" strike="noStrike">
                          <a:solidFill>
                            <a:schemeClr val="tx1"/>
                          </a:solidFill>
                          <a:effectLst/>
                          <a:latin typeface="+mn-lt"/>
                        </a:rPr>
                        <a:t>38104</a:t>
                      </a:r>
                    </a:p>
                  </a:txBody>
                  <a:tcPr marL="4763" marR="4763" marT="4763" marB="0" anchor="ctr"/>
                </a:tc>
                <a:tc>
                  <a:txBody>
                    <a:bodyPr/>
                    <a:lstStyle/>
                    <a:p>
                      <a:pPr algn="l" fontAlgn="ctr"/>
                      <a:r>
                        <a:rPr lang="en-US" sz="1100" b="0" i="0" u="none" strike="noStrike">
                          <a:solidFill>
                            <a:schemeClr val="tx1"/>
                          </a:solidFill>
                          <a:effectLst/>
                          <a:latin typeface="+mn-lt"/>
                        </a:rPr>
                        <a:t>2</a:t>
                      </a:r>
                    </a:p>
                  </a:txBody>
                  <a:tcPr marL="4763" marR="4763" marT="4763" marB="0" anchor="ctr"/>
                </a:tc>
                <a:extLst>
                  <a:ext uri="{0D108BD9-81ED-4DB2-BD59-A6C34878D82A}">
                    <a16:rowId xmlns:a16="http://schemas.microsoft.com/office/drawing/2014/main" val="2169392358"/>
                  </a:ext>
                </a:extLst>
              </a:tr>
              <a:tr h="162460">
                <a:tc>
                  <a:txBody>
                    <a:bodyPr/>
                    <a:lstStyle/>
                    <a:p>
                      <a:pPr algn="l" fontAlgn="ctr"/>
                      <a:r>
                        <a:rPr lang="en-US" sz="1100" b="0" i="0" u="none" strike="noStrike">
                          <a:solidFill>
                            <a:schemeClr val="tx1"/>
                          </a:solidFill>
                          <a:effectLst/>
                          <a:latin typeface="+mn-lt"/>
                        </a:rPr>
                        <a:t>38128</a:t>
                      </a:r>
                    </a:p>
                  </a:txBody>
                  <a:tcPr marL="4763" marR="4763" marT="4763" marB="0" anchor="ctr"/>
                </a:tc>
                <a:tc>
                  <a:txBody>
                    <a:bodyPr/>
                    <a:lstStyle/>
                    <a:p>
                      <a:pPr algn="l" fontAlgn="ctr"/>
                      <a:r>
                        <a:rPr lang="en-US" sz="1100" b="0" i="0" u="none" strike="noStrike">
                          <a:solidFill>
                            <a:schemeClr val="tx1"/>
                          </a:solidFill>
                          <a:effectLst/>
                          <a:latin typeface="+mn-lt"/>
                        </a:rPr>
                        <a:t>2</a:t>
                      </a:r>
                    </a:p>
                  </a:txBody>
                  <a:tcPr marL="4763" marR="4763" marT="4763" marB="0" anchor="ctr"/>
                </a:tc>
                <a:extLst>
                  <a:ext uri="{0D108BD9-81ED-4DB2-BD59-A6C34878D82A}">
                    <a16:rowId xmlns:a16="http://schemas.microsoft.com/office/drawing/2014/main" val="2928456361"/>
                  </a:ext>
                </a:extLst>
              </a:tr>
              <a:tr h="162460">
                <a:tc>
                  <a:txBody>
                    <a:bodyPr/>
                    <a:lstStyle/>
                    <a:p>
                      <a:pPr algn="l" fontAlgn="ctr"/>
                      <a:r>
                        <a:rPr lang="en-US" sz="1100" b="0" i="0" u="none" strike="noStrike">
                          <a:solidFill>
                            <a:schemeClr val="tx1"/>
                          </a:solidFill>
                          <a:effectLst/>
                          <a:latin typeface="+mn-lt"/>
                        </a:rPr>
                        <a:t>38134</a:t>
                      </a:r>
                    </a:p>
                  </a:txBody>
                  <a:tcPr marL="4763" marR="4763" marT="4763" marB="0" anchor="ctr"/>
                </a:tc>
                <a:tc>
                  <a:txBody>
                    <a:bodyPr/>
                    <a:lstStyle/>
                    <a:p>
                      <a:pPr algn="l" fontAlgn="ctr"/>
                      <a:r>
                        <a:rPr lang="en-US" sz="1100" b="0" i="0" u="none" strike="noStrike">
                          <a:solidFill>
                            <a:schemeClr val="tx1"/>
                          </a:solidFill>
                          <a:effectLst/>
                          <a:latin typeface="+mn-lt"/>
                        </a:rPr>
                        <a:t>2</a:t>
                      </a:r>
                    </a:p>
                  </a:txBody>
                  <a:tcPr marL="4763" marR="4763" marT="4763" marB="0" anchor="ctr"/>
                </a:tc>
                <a:extLst>
                  <a:ext uri="{0D108BD9-81ED-4DB2-BD59-A6C34878D82A}">
                    <a16:rowId xmlns:a16="http://schemas.microsoft.com/office/drawing/2014/main" val="273706131"/>
                  </a:ext>
                </a:extLst>
              </a:tr>
              <a:tr h="162460">
                <a:tc>
                  <a:txBody>
                    <a:bodyPr/>
                    <a:lstStyle/>
                    <a:p>
                      <a:pPr algn="l" fontAlgn="ctr"/>
                      <a:r>
                        <a:rPr lang="en-US" sz="1100" b="0" i="0" u="none" strike="noStrike">
                          <a:solidFill>
                            <a:schemeClr val="tx1"/>
                          </a:solidFill>
                          <a:effectLst/>
                          <a:latin typeface="+mn-lt"/>
                        </a:rPr>
                        <a:t>38135</a:t>
                      </a:r>
                    </a:p>
                  </a:txBody>
                  <a:tcPr marL="4763" marR="4763" marT="4763" marB="0" anchor="ctr"/>
                </a:tc>
                <a:tc>
                  <a:txBody>
                    <a:bodyPr/>
                    <a:lstStyle/>
                    <a:p>
                      <a:pPr algn="l" fontAlgn="ctr"/>
                      <a:r>
                        <a:rPr lang="en-US" sz="1100" b="0" i="0" u="none" strike="noStrike">
                          <a:solidFill>
                            <a:schemeClr val="tx1"/>
                          </a:solidFill>
                          <a:effectLst/>
                          <a:latin typeface="+mn-lt"/>
                        </a:rPr>
                        <a:t>2</a:t>
                      </a:r>
                    </a:p>
                  </a:txBody>
                  <a:tcPr marL="4763" marR="4763" marT="4763" marB="0" anchor="ctr"/>
                </a:tc>
                <a:extLst>
                  <a:ext uri="{0D108BD9-81ED-4DB2-BD59-A6C34878D82A}">
                    <a16:rowId xmlns:a16="http://schemas.microsoft.com/office/drawing/2014/main" val="3610022855"/>
                  </a:ext>
                </a:extLst>
              </a:tr>
              <a:tr h="162460">
                <a:tc>
                  <a:txBody>
                    <a:bodyPr/>
                    <a:lstStyle/>
                    <a:p>
                      <a:pPr algn="l" fontAlgn="ctr"/>
                      <a:r>
                        <a:rPr lang="en-US" sz="1100" b="0" i="0" u="none" strike="noStrike">
                          <a:solidFill>
                            <a:schemeClr val="tx1"/>
                          </a:solidFill>
                          <a:effectLst/>
                          <a:latin typeface="+mn-lt"/>
                        </a:rPr>
                        <a:t>38141</a:t>
                      </a:r>
                    </a:p>
                  </a:txBody>
                  <a:tcPr marL="4763" marR="4763" marT="4763" marB="0" anchor="ctr"/>
                </a:tc>
                <a:tc>
                  <a:txBody>
                    <a:bodyPr/>
                    <a:lstStyle/>
                    <a:p>
                      <a:pPr algn="l" fontAlgn="ctr"/>
                      <a:r>
                        <a:rPr lang="en-US" sz="1100" b="0" i="0" u="none" strike="noStrike" dirty="0">
                          <a:solidFill>
                            <a:schemeClr val="tx1"/>
                          </a:solidFill>
                          <a:effectLst/>
                          <a:latin typeface="+mn-lt"/>
                        </a:rPr>
                        <a:t>2</a:t>
                      </a:r>
                    </a:p>
                  </a:txBody>
                  <a:tcPr marL="4763" marR="4763" marT="4763" marB="0" anchor="ctr"/>
                </a:tc>
                <a:extLst>
                  <a:ext uri="{0D108BD9-81ED-4DB2-BD59-A6C34878D82A}">
                    <a16:rowId xmlns:a16="http://schemas.microsoft.com/office/drawing/2014/main" val="3992906524"/>
                  </a:ext>
                </a:extLst>
              </a:tr>
            </a:tbl>
          </a:graphicData>
        </a:graphic>
      </p:graphicFrame>
      <p:graphicFrame>
        <p:nvGraphicFramePr>
          <p:cNvPr id="11" name="Table 10">
            <a:extLst>
              <a:ext uri="{FF2B5EF4-FFF2-40B4-BE49-F238E27FC236}">
                <a16:creationId xmlns:a16="http://schemas.microsoft.com/office/drawing/2014/main" id="{09E26145-5FBA-4E3A-B6B0-6B19B211134C}"/>
              </a:ext>
            </a:extLst>
          </p:cNvPr>
          <p:cNvGraphicFramePr>
            <a:graphicFrameLocks noGrp="1"/>
          </p:cNvGraphicFramePr>
          <p:nvPr>
            <p:extLst>
              <p:ext uri="{D42A27DB-BD31-4B8C-83A1-F6EECF244321}">
                <p14:modId xmlns:p14="http://schemas.microsoft.com/office/powerpoint/2010/main" val="2933570121"/>
              </p:ext>
            </p:extLst>
          </p:nvPr>
        </p:nvGraphicFramePr>
        <p:xfrm>
          <a:off x="5791237" y="2787615"/>
          <a:ext cx="2545080" cy="3367169"/>
        </p:xfrm>
        <a:graphic>
          <a:graphicData uri="http://schemas.openxmlformats.org/drawingml/2006/table">
            <a:tbl>
              <a:tblPr firstRow="1" bandRow="1">
                <a:tableStyleId>{5C22544A-7EE6-4342-B048-85BDC9FD1C3A}</a:tableStyleId>
              </a:tblPr>
              <a:tblGrid>
                <a:gridCol w="1272540">
                  <a:extLst>
                    <a:ext uri="{9D8B030D-6E8A-4147-A177-3AD203B41FA5}">
                      <a16:colId xmlns:a16="http://schemas.microsoft.com/office/drawing/2014/main" val="2147020785"/>
                    </a:ext>
                  </a:extLst>
                </a:gridCol>
                <a:gridCol w="1272540">
                  <a:extLst>
                    <a:ext uri="{9D8B030D-6E8A-4147-A177-3AD203B41FA5}">
                      <a16:colId xmlns:a16="http://schemas.microsoft.com/office/drawing/2014/main" val="679406003"/>
                    </a:ext>
                  </a:extLst>
                </a:gridCol>
              </a:tblGrid>
              <a:tr h="263915">
                <a:tc>
                  <a:txBody>
                    <a:bodyPr/>
                    <a:lstStyle/>
                    <a:p>
                      <a:pPr algn="ctr"/>
                      <a:r>
                        <a:rPr lang="en-US" sz="1100" dirty="0"/>
                        <a:t>Patient Zip Code </a:t>
                      </a:r>
                    </a:p>
                  </a:txBody>
                  <a:tcPr/>
                </a:tc>
                <a:tc>
                  <a:txBody>
                    <a:bodyPr/>
                    <a:lstStyle/>
                    <a:p>
                      <a:pPr algn="ctr"/>
                      <a:r>
                        <a:rPr lang="en-US" sz="1100" dirty="0"/>
                        <a:t>Patient Count </a:t>
                      </a:r>
                    </a:p>
                  </a:txBody>
                  <a:tcPr/>
                </a:tc>
                <a:extLst>
                  <a:ext uri="{0D108BD9-81ED-4DB2-BD59-A6C34878D82A}">
                    <a16:rowId xmlns:a16="http://schemas.microsoft.com/office/drawing/2014/main" val="671378719"/>
                  </a:ext>
                </a:extLst>
              </a:tr>
              <a:tr h="171835">
                <a:tc>
                  <a:txBody>
                    <a:bodyPr/>
                    <a:lstStyle/>
                    <a:p>
                      <a:pPr algn="l" fontAlgn="ctr"/>
                      <a:r>
                        <a:rPr lang="en-US" sz="1100" b="0" i="0" u="none" strike="noStrike" dirty="0">
                          <a:solidFill>
                            <a:schemeClr val="tx1"/>
                          </a:solidFill>
                          <a:effectLst/>
                          <a:latin typeface="+mn-lt"/>
                        </a:rPr>
                        <a:t>38004</a:t>
                      </a:r>
                    </a:p>
                  </a:txBody>
                  <a:tcPr marL="4763" marR="4763" marT="4763" marB="0" anchor="ctr"/>
                </a:tc>
                <a:tc>
                  <a:txBody>
                    <a:bodyPr/>
                    <a:lstStyle/>
                    <a:p>
                      <a:pPr algn="l" fontAlgn="ctr"/>
                      <a:r>
                        <a:rPr lang="en-US" sz="1100" b="0" i="0" u="none" strike="noStrike">
                          <a:solidFill>
                            <a:schemeClr val="tx1"/>
                          </a:solidFill>
                          <a:effectLst/>
                          <a:latin typeface="+mn-lt"/>
                        </a:rPr>
                        <a:t>1</a:t>
                      </a:r>
                    </a:p>
                  </a:txBody>
                  <a:tcPr marL="4763" marR="4763" marT="4763" marB="0" anchor="ctr"/>
                </a:tc>
                <a:extLst>
                  <a:ext uri="{0D108BD9-81ED-4DB2-BD59-A6C34878D82A}">
                    <a16:rowId xmlns:a16="http://schemas.microsoft.com/office/drawing/2014/main" val="2221090523"/>
                  </a:ext>
                </a:extLst>
              </a:tr>
              <a:tr h="171835">
                <a:tc>
                  <a:txBody>
                    <a:bodyPr/>
                    <a:lstStyle/>
                    <a:p>
                      <a:pPr algn="l" fontAlgn="ctr"/>
                      <a:r>
                        <a:rPr lang="en-US" sz="1100" b="0" i="0" u="none" strike="noStrike" dirty="0">
                          <a:solidFill>
                            <a:schemeClr val="tx1"/>
                          </a:solidFill>
                          <a:effectLst/>
                          <a:latin typeface="+mn-lt"/>
                        </a:rPr>
                        <a:t>38011</a:t>
                      </a:r>
                    </a:p>
                  </a:txBody>
                  <a:tcPr marL="4763" marR="4763" marT="4763" marB="0" anchor="ctr"/>
                </a:tc>
                <a:tc>
                  <a:txBody>
                    <a:bodyPr/>
                    <a:lstStyle/>
                    <a:p>
                      <a:pPr algn="l" fontAlgn="ctr"/>
                      <a:r>
                        <a:rPr lang="en-US" sz="1100" b="0" i="0" u="none" strike="noStrike">
                          <a:solidFill>
                            <a:schemeClr val="tx1"/>
                          </a:solidFill>
                          <a:effectLst/>
                          <a:latin typeface="+mn-lt"/>
                        </a:rPr>
                        <a:t>1</a:t>
                      </a:r>
                    </a:p>
                  </a:txBody>
                  <a:tcPr marL="4763" marR="4763" marT="4763" marB="0" anchor="ctr"/>
                </a:tc>
                <a:extLst>
                  <a:ext uri="{0D108BD9-81ED-4DB2-BD59-A6C34878D82A}">
                    <a16:rowId xmlns:a16="http://schemas.microsoft.com/office/drawing/2014/main" val="3742267724"/>
                  </a:ext>
                </a:extLst>
              </a:tr>
              <a:tr h="171835">
                <a:tc>
                  <a:txBody>
                    <a:bodyPr/>
                    <a:lstStyle/>
                    <a:p>
                      <a:pPr algn="l" fontAlgn="ctr"/>
                      <a:r>
                        <a:rPr lang="en-US" sz="1100" b="0" i="0" u="none" strike="noStrike" dirty="0">
                          <a:solidFill>
                            <a:schemeClr val="tx1"/>
                          </a:solidFill>
                          <a:effectLst/>
                          <a:latin typeface="+mn-lt"/>
                        </a:rPr>
                        <a:t>38028</a:t>
                      </a:r>
                    </a:p>
                  </a:txBody>
                  <a:tcPr marL="4763" marR="4763" marT="4763" marB="0" anchor="ctr"/>
                </a:tc>
                <a:tc>
                  <a:txBody>
                    <a:bodyPr/>
                    <a:lstStyle/>
                    <a:p>
                      <a:pPr algn="l" fontAlgn="ctr"/>
                      <a:r>
                        <a:rPr lang="en-US" sz="1100" b="0" i="0" u="none" strike="noStrike">
                          <a:solidFill>
                            <a:schemeClr val="tx1"/>
                          </a:solidFill>
                          <a:effectLst/>
                          <a:latin typeface="+mn-lt"/>
                        </a:rPr>
                        <a:t>1</a:t>
                      </a:r>
                    </a:p>
                  </a:txBody>
                  <a:tcPr marL="4763" marR="4763" marT="4763" marB="0" anchor="ctr"/>
                </a:tc>
                <a:extLst>
                  <a:ext uri="{0D108BD9-81ED-4DB2-BD59-A6C34878D82A}">
                    <a16:rowId xmlns:a16="http://schemas.microsoft.com/office/drawing/2014/main" val="2220680438"/>
                  </a:ext>
                </a:extLst>
              </a:tr>
              <a:tr h="171835">
                <a:tc>
                  <a:txBody>
                    <a:bodyPr/>
                    <a:lstStyle/>
                    <a:p>
                      <a:pPr algn="l" fontAlgn="ctr"/>
                      <a:r>
                        <a:rPr lang="en-US" sz="1100" b="0" i="0" u="none" strike="noStrike" dirty="0">
                          <a:solidFill>
                            <a:schemeClr val="tx1"/>
                          </a:solidFill>
                          <a:effectLst/>
                          <a:latin typeface="+mn-lt"/>
                        </a:rPr>
                        <a:t>38068</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686595008"/>
                  </a:ext>
                </a:extLst>
              </a:tr>
              <a:tr h="171835">
                <a:tc>
                  <a:txBody>
                    <a:bodyPr/>
                    <a:lstStyle/>
                    <a:p>
                      <a:pPr algn="l" fontAlgn="ctr"/>
                      <a:r>
                        <a:rPr lang="en-US" sz="1100" b="0" i="0" u="none" strike="noStrike" dirty="0">
                          <a:solidFill>
                            <a:schemeClr val="tx1"/>
                          </a:solidFill>
                          <a:effectLst/>
                          <a:latin typeface="+mn-lt"/>
                        </a:rPr>
                        <a:t>38075</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2193400380"/>
                  </a:ext>
                </a:extLst>
              </a:tr>
              <a:tr h="171835">
                <a:tc>
                  <a:txBody>
                    <a:bodyPr/>
                    <a:lstStyle/>
                    <a:p>
                      <a:pPr algn="l" fontAlgn="ctr"/>
                      <a:r>
                        <a:rPr lang="en-US" sz="1100" b="0" i="0" u="none" strike="noStrike" dirty="0">
                          <a:solidFill>
                            <a:schemeClr val="tx1"/>
                          </a:solidFill>
                          <a:effectLst/>
                          <a:latin typeface="+mn-lt"/>
                        </a:rPr>
                        <a:t>38103</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748382692"/>
                  </a:ext>
                </a:extLst>
              </a:tr>
              <a:tr h="171835">
                <a:tc>
                  <a:txBody>
                    <a:bodyPr/>
                    <a:lstStyle/>
                    <a:p>
                      <a:pPr algn="l" fontAlgn="ctr"/>
                      <a:r>
                        <a:rPr lang="en-US" sz="1100" b="0" i="0" u="none" strike="noStrike" dirty="0">
                          <a:solidFill>
                            <a:schemeClr val="tx1"/>
                          </a:solidFill>
                          <a:effectLst/>
                          <a:latin typeface="+mn-lt"/>
                        </a:rPr>
                        <a:t>38107</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573577347"/>
                  </a:ext>
                </a:extLst>
              </a:tr>
              <a:tr h="171835">
                <a:tc>
                  <a:txBody>
                    <a:bodyPr/>
                    <a:lstStyle/>
                    <a:p>
                      <a:pPr algn="l" fontAlgn="ctr"/>
                      <a:r>
                        <a:rPr lang="en-US" sz="1100" b="0" i="0" u="none" strike="noStrike" dirty="0">
                          <a:solidFill>
                            <a:schemeClr val="tx1"/>
                          </a:solidFill>
                          <a:effectLst/>
                          <a:latin typeface="+mn-lt"/>
                        </a:rPr>
                        <a:t>38120</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2170390520"/>
                  </a:ext>
                </a:extLst>
              </a:tr>
              <a:tr h="171835">
                <a:tc>
                  <a:txBody>
                    <a:bodyPr/>
                    <a:lstStyle/>
                    <a:p>
                      <a:pPr algn="l" fontAlgn="ctr"/>
                      <a:r>
                        <a:rPr lang="en-US" sz="1100" b="0" i="0" u="none" strike="noStrike" dirty="0">
                          <a:solidFill>
                            <a:schemeClr val="tx1"/>
                          </a:solidFill>
                          <a:effectLst/>
                          <a:latin typeface="+mn-lt"/>
                        </a:rPr>
                        <a:t>38122</a:t>
                      </a:r>
                    </a:p>
                  </a:txBody>
                  <a:tcPr marL="4763" marR="4763" marT="4763" marB="0" anchor="ctr"/>
                </a:tc>
                <a:tc>
                  <a:txBody>
                    <a:bodyPr/>
                    <a:lstStyle/>
                    <a:p>
                      <a:pPr algn="l" fontAlgn="ctr"/>
                      <a:r>
                        <a:rPr lang="en-US" sz="1100" b="0" i="0" u="none" strike="noStrike">
                          <a:solidFill>
                            <a:schemeClr val="tx1"/>
                          </a:solidFill>
                          <a:effectLst/>
                          <a:latin typeface="+mn-lt"/>
                        </a:rPr>
                        <a:t>1</a:t>
                      </a:r>
                    </a:p>
                  </a:txBody>
                  <a:tcPr marL="4763" marR="4763" marT="4763" marB="0" anchor="ctr"/>
                </a:tc>
                <a:extLst>
                  <a:ext uri="{0D108BD9-81ED-4DB2-BD59-A6C34878D82A}">
                    <a16:rowId xmlns:a16="http://schemas.microsoft.com/office/drawing/2014/main" val="2892412375"/>
                  </a:ext>
                </a:extLst>
              </a:tr>
              <a:tr h="171835">
                <a:tc>
                  <a:txBody>
                    <a:bodyPr/>
                    <a:lstStyle/>
                    <a:p>
                      <a:pPr algn="l" fontAlgn="ctr"/>
                      <a:r>
                        <a:rPr lang="en-US" sz="1100" b="0" i="0" u="none" strike="noStrike" dirty="0">
                          <a:solidFill>
                            <a:schemeClr val="tx1"/>
                          </a:solidFill>
                          <a:effectLst/>
                          <a:latin typeface="+mn-lt"/>
                        </a:rPr>
                        <a:t>38183</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2710466722"/>
                  </a:ext>
                </a:extLst>
              </a:tr>
              <a:tr h="171835">
                <a:tc>
                  <a:txBody>
                    <a:bodyPr/>
                    <a:lstStyle/>
                    <a:p>
                      <a:pPr algn="l" fontAlgn="ctr"/>
                      <a:r>
                        <a:rPr lang="en-US" sz="1100" b="0" i="0" u="none" strike="noStrike" dirty="0">
                          <a:solidFill>
                            <a:schemeClr val="tx1"/>
                          </a:solidFill>
                          <a:effectLst/>
                          <a:latin typeface="+mn-lt"/>
                        </a:rPr>
                        <a:t>38225</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1683257581"/>
                  </a:ext>
                </a:extLst>
              </a:tr>
              <a:tr h="171835">
                <a:tc>
                  <a:txBody>
                    <a:bodyPr/>
                    <a:lstStyle/>
                    <a:p>
                      <a:pPr algn="l" fontAlgn="ctr"/>
                      <a:r>
                        <a:rPr lang="en-US" sz="1100" b="0" i="0" u="none" strike="noStrike" dirty="0">
                          <a:solidFill>
                            <a:schemeClr val="tx1"/>
                          </a:solidFill>
                          <a:effectLst/>
                          <a:latin typeface="+mn-lt"/>
                        </a:rPr>
                        <a:t>38240</a:t>
                      </a:r>
                    </a:p>
                  </a:txBody>
                  <a:tcPr marL="4763" marR="4763" marT="4763" marB="0" anchor="ctr"/>
                </a:tc>
                <a:tc>
                  <a:txBody>
                    <a:bodyPr/>
                    <a:lstStyle/>
                    <a:p>
                      <a:pPr algn="l" fontAlgn="ctr"/>
                      <a:r>
                        <a:rPr lang="en-US" sz="1100" b="0" i="0" u="none" strike="noStrike">
                          <a:solidFill>
                            <a:schemeClr val="tx1"/>
                          </a:solidFill>
                          <a:effectLst/>
                          <a:latin typeface="+mn-lt"/>
                        </a:rPr>
                        <a:t>1</a:t>
                      </a:r>
                    </a:p>
                  </a:txBody>
                  <a:tcPr marL="4763" marR="4763" marT="4763" marB="0" anchor="ctr"/>
                </a:tc>
                <a:extLst>
                  <a:ext uri="{0D108BD9-81ED-4DB2-BD59-A6C34878D82A}">
                    <a16:rowId xmlns:a16="http://schemas.microsoft.com/office/drawing/2014/main" val="2795216043"/>
                  </a:ext>
                </a:extLst>
              </a:tr>
              <a:tr h="171835">
                <a:tc>
                  <a:txBody>
                    <a:bodyPr/>
                    <a:lstStyle/>
                    <a:p>
                      <a:pPr algn="l" fontAlgn="ctr"/>
                      <a:r>
                        <a:rPr lang="en-US" sz="1100" b="0" i="0" u="none" strike="noStrike" dirty="0">
                          <a:solidFill>
                            <a:schemeClr val="tx1"/>
                          </a:solidFill>
                          <a:effectLst/>
                          <a:latin typeface="+mn-lt"/>
                        </a:rPr>
                        <a:t>38242</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2214888831"/>
                  </a:ext>
                </a:extLst>
              </a:tr>
              <a:tr h="171835">
                <a:tc>
                  <a:txBody>
                    <a:bodyPr/>
                    <a:lstStyle/>
                    <a:p>
                      <a:pPr algn="l" fontAlgn="ctr"/>
                      <a:r>
                        <a:rPr lang="en-US" sz="1100" b="0" i="0" u="none" strike="noStrike" dirty="0">
                          <a:solidFill>
                            <a:schemeClr val="tx1"/>
                          </a:solidFill>
                          <a:effectLst/>
                          <a:latin typeface="+mn-lt"/>
                        </a:rPr>
                        <a:t>38255</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2169392358"/>
                  </a:ext>
                </a:extLst>
              </a:tr>
              <a:tr h="171835">
                <a:tc>
                  <a:txBody>
                    <a:bodyPr/>
                    <a:lstStyle/>
                    <a:p>
                      <a:pPr algn="l" fontAlgn="ctr"/>
                      <a:r>
                        <a:rPr lang="en-US" sz="1100" b="0" i="0" u="none" strike="noStrike" dirty="0">
                          <a:solidFill>
                            <a:schemeClr val="tx1"/>
                          </a:solidFill>
                          <a:effectLst/>
                          <a:latin typeface="+mn-lt"/>
                        </a:rPr>
                        <a:t>38257</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2928456361"/>
                  </a:ext>
                </a:extLst>
              </a:tr>
              <a:tr h="171835">
                <a:tc>
                  <a:txBody>
                    <a:bodyPr/>
                    <a:lstStyle/>
                    <a:p>
                      <a:pPr algn="l" fontAlgn="ctr"/>
                      <a:r>
                        <a:rPr lang="en-US" sz="1100" b="0" i="0" u="none" strike="noStrike" dirty="0">
                          <a:solidFill>
                            <a:schemeClr val="tx1"/>
                          </a:solidFill>
                          <a:effectLst/>
                          <a:latin typeface="+mn-lt"/>
                        </a:rPr>
                        <a:t>38261</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273706131"/>
                  </a:ext>
                </a:extLst>
              </a:tr>
              <a:tr h="171835">
                <a:tc>
                  <a:txBody>
                    <a:bodyPr/>
                    <a:lstStyle/>
                    <a:p>
                      <a:pPr algn="l" fontAlgn="ctr"/>
                      <a:r>
                        <a:rPr lang="en-US" sz="1100" b="0" i="0" u="none" strike="noStrike" dirty="0">
                          <a:solidFill>
                            <a:schemeClr val="tx1"/>
                          </a:solidFill>
                          <a:effectLst/>
                          <a:latin typeface="+mn-lt"/>
                        </a:rPr>
                        <a:t>38317</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3610022855"/>
                  </a:ext>
                </a:extLst>
              </a:tr>
              <a:tr h="171835">
                <a:tc>
                  <a:txBody>
                    <a:bodyPr/>
                    <a:lstStyle/>
                    <a:p>
                      <a:pPr algn="l" fontAlgn="ctr"/>
                      <a:r>
                        <a:rPr lang="en-US" sz="1100" b="0" i="0" u="none" strike="noStrike" dirty="0">
                          <a:solidFill>
                            <a:schemeClr val="tx1"/>
                          </a:solidFill>
                          <a:effectLst/>
                          <a:latin typeface="+mn-lt"/>
                        </a:rPr>
                        <a:t>38372</a:t>
                      </a:r>
                    </a:p>
                  </a:txBody>
                  <a:tcPr marL="4763" marR="4763" marT="4763" marB="0" anchor="ctr"/>
                </a:tc>
                <a:tc>
                  <a:txBody>
                    <a:bodyPr/>
                    <a:lstStyle/>
                    <a:p>
                      <a:pPr algn="l" fontAlgn="ctr"/>
                      <a:r>
                        <a:rPr lang="en-US" sz="1100" b="0" i="0" u="none" strike="noStrike" dirty="0">
                          <a:solidFill>
                            <a:schemeClr val="tx1"/>
                          </a:solidFill>
                          <a:effectLst/>
                          <a:latin typeface="+mn-lt"/>
                        </a:rPr>
                        <a:t>1</a:t>
                      </a:r>
                    </a:p>
                  </a:txBody>
                  <a:tcPr marL="4763" marR="4763" marT="4763" marB="0" anchor="ctr"/>
                </a:tc>
                <a:extLst>
                  <a:ext uri="{0D108BD9-81ED-4DB2-BD59-A6C34878D82A}">
                    <a16:rowId xmlns:a16="http://schemas.microsoft.com/office/drawing/2014/main" val="3458959842"/>
                  </a:ext>
                </a:extLst>
              </a:tr>
            </a:tbl>
          </a:graphicData>
        </a:graphic>
      </p:graphicFrame>
      <p:graphicFrame>
        <p:nvGraphicFramePr>
          <p:cNvPr id="10" name="Table 9">
            <a:extLst>
              <a:ext uri="{FF2B5EF4-FFF2-40B4-BE49-F238E27FC236}">
                <a16:creationId xmlns:a16="http://schemas.microsoft.com/office/drawing/2014/main" id="{AA9AA268-76B0-49E4-9D7C-C5C86210FA3F}"/>
              </a:ext>
            </a:extLst>
          </p:cNvPr>
          <p:cNvGraphicFramePr>
            <a:graphicFrameLocks noGrp="1"/>
          </p:cNvGraphicFramePr>
          <p:nvPr>
            <p:extLst>
              <p:ext uri="{D42A27DB-BD31-4B8C-83A1-F6EECF244321}">
                <p14:modId xmlns:p14="http://schemas.microsoft.com/office/powerpoint/2010/main" val="2975189111"/>
              </p:ext>
            </p:extLst>
          </p:nvPr>
        </p:nvGraphicFramePr>
        <p:xfrm>
          <a:off x="8554756" y="2789796"/>
          <a:ext cx="2545080" cy="1465344"/>
        </p:xfrm>
        <a:graphic>
          <a:graphicData uri="http://schemas.openxmlformats.org/drawingml/2006/table">
            <a:tbl>
              <a:tblPr firstRow="1" bandRow="1">
                <a:tableStyleId>{F5AB1C69-6EDB-4FF4-983F-18BD219EF322}</a:tableStyleId>
              </a:tblPr>
              <a:tblGrid>
                <a:gridCol w="1272540">
                  <a:extLst>
                    <a:ext uri="{9D8B030D-6E8A-4147-A177-3AD203B41FA5}">
                      <a16:colId xmlns:a16="http://schemas.microsoft.com/office/drawing/2014/main" val="2267894316"/>
                    </a:ext>
                  </a:extLst>
                </a:gridCol>
                <a:gridCol w="1272540">
                  <a:extLst>
                    <a:ext uri="{9D8B030D-6E8A-4147-A177-3AD203B41FA5}">
                      <a16:colId xmlns:a16="http://schemas.microsoft.com/office/drawing/2014/main" val="2978576352"/>
                    </a:ext>
                  </a:extLst>
                </a:gridCol>
              </a:tblGrid>
              <a:tr h="207601">
                <a:tc>
                  <a:txBody>
                    <a:bodyPr/>
                    <a:lstStyle/>
                    <a:p>
                      <a:r>
                        <a:rPr lang="en-US" sz="1100" dirty="0"/>
                        <a:t>Patient Zip Code </a:t>
                      </a:r>
                    </a:p>
                  </a:txBody>
                  <a:tcPr/>
                </a:tc>
                <a:tc>
                  <a:txBody>
                    <a:bodyPr/>
                    <a:lstStyle/>
                    <a:p>
                      <a:pPr algn="ctr"/>
                      <a:r>
                        <a:rPr lang="en-US" sz="1100" dirty="0"/>
                        <a:t>Patient Count </a:t>
                      </a:r>
                    </a:p>
                  </a:txBody>
                  <a:tcPr/>
                </a:tc>
                <a:extLst>
                  <a:ext uri="{0D108BD9-81ED-4DB2-BD59-A6C34878D82A}">
                    <a16:rowId xmlns:a16="http://schemas.microsoft.com/office/drawing/2014/main" val="1900750705"/>
                  </a:ext>
                </a:extLst>
              </a:tr>
              <a:tr h="201044">
                <a:tc>
                  <a:txBody>
                    <a:bodyPr/>
                    <a:lstStyle/>
                    <a:p>
                      <a:pPr algn="l" fontAlgn="t"/>
                      <a:r>
                        <a:rPr lang="en-US" sz="1100" u="none" strike="noStrike" dirty="0">
                          <a:effectLst/>
                        </a:rPr>
                        <a:t>72472</a:t>
                      </a:r>
                      <a:endParaRPr lang="en-US" sz="1100" b="0" i="0" u="none" strike="noStrike" dirty="0">
                        <a:solidFill>
                          <a:srgbClr val="666666"/>
                        </a:solidFill>
                        <a:effectLst/>
                        <a:latin typeface="Arial" panose="020B0604020202020204" pitchFamily="34" charset="0"/>
                      </a:endParaRPr>
                    </a:p>
                  </a:txBody>
                  <a:tcPr marL="3509" marR="3509" marT="3509" marB="0"/>
                </a:tc>
                <a:tc>
                  <a:txBody>
                    <a:bodyPr/>
                    <a:lstStyle/>
                    <a:p>
                      <a:pPr algn="r" fontAlgn="ctr"/>
                      <a:r>
                        <a:rPr lang="en-US" sz="1100" u="none" strike="noStrike" dirty="0">
                          <a:effectLst/>
                        </a:rPr>
                        <a:t>1</a:t>
                      </a:r>
                      <a:endParaRPr lang="en-US" sz="1100" b="0" i="0" u="none" strike="noStrike" dirty="0">
                        <a:solidFill>
                          <a:srgbClr val="333333"/>
                        </a:solidFill>
                        <a:effectLst/>
                        <a:latin typeface="Arial" panose="020B0604020202020204" pitchFamily="34" charset="0"/>
                      </a:endParaRPr>
                    </a:p>
                  </a:txBody>
                  <a:tcPr marL="3509" marR="3509" marT="3509" marB="0" anchor="ctr"/>
                </a:tc>
                <a:extLst>
                  <a:ext uri="{0D108BD9-81ED-4DB2-BD59-A6C34878D82A}">
                    <a16:rowId xmlns:a16="http://schemas.microsoft.com/office/drawing/2014/main" val="22017752"/>
                  </a:ext>
                </a:extLst>
              </a:tr>
              <a:tr h="201044">
                <a:tc>
                  <a:txBody>
                    <a:bodyPr/>
                    <a:lstStyle/>
                    <a:p>
                      <a:pPr algn="l" fontAlgn="t"/>
                      <a:r>
                        <a:rPr lang="en-US" sz="1100" u="none" strike="noStrike" dirty="0">
                          <a:effectLst/>
                        </a:rPr>
                        <a:t>72417</a:t>
                      </a:r>
                      <a:endParaRPr lang="en-US" sz="1100" b="0" i="0" u="none" strike="noStrike" dirty="0">
                        <a:solidFill>
                          <a:srgbClr val="666666"/>
                        </a:solidFill>
                        <a:effectLst/>
                        <a:latin typeface="Arial" panose="020B0604020202020204" pitchFamily="34" charset="0"/>
                      </a:endParaRPr>
                    </a:p>
                  </a:txBody>
                  <a:tcPr marL="3509" marR="3509" marT="3509" marB="0"/>
                </a:tc>
                <a:tc>
                  <a:txBody>
                    <a:bodyPr/>
                    <a:lstStyle/>
                    <a:p>
                      <a:pPr algn="r" fontAlgn="ctr"/>
                      <a:r>
                        <a:rPr lang="en-US" sz="1100" u="none" strike="noStrike" dirty="0">
                          <a:effectLst/>
                        </a:rPr>
                        <a:t>1</a:t>
                      </a:r>
                      <a:endParaRPr lang="en-US" sz="1100" b="0" i="0" u="none" strike="noStrike" dirty="0">
                        <a:solidFill>
                          <a:srgbClr val="333333"/>
                        </a:solidFill>
                        <a:effectLst/>
                        <a:latin typeface="Arial" panose="020B0604020202020204" pitchFamily="34" charset="0"/>
                      </a:endParaRPr>
                    </a:p>
                  </a:txBody>
                  <a:tcPr marL="3509" marR="3509" marT="3509" marB="0" anchor="ctr"/>
                </a:tc>
                <a:extLst>
                  <a:ext uri="{0D108BD9-81ED-4DB2-BD59-A6C34878D82A}">
                    <a16:rowId xmlns:a16="http://schemas.microsoft.com/office/drawing/2014/main" val="1054774248"/>
                  </a:ext>
                </a:extLst>
              </a:tr>
              <a:tr h="201044">
                <a:tc>
                  <a:txBody>
                    <a:bodyPr/>
                    <a:lstStyle/>
                    <a:p>
                      <a:pPr algn="l" fontAlgn="t"/>
                      <a:r>
                        <a:rPr lang="en-US" sz="1100" u="none" strike="noStrike" dirty="0">
                          <a:effectLst/>
                        </a:rPr>
                        <a:t>72401</a:t>
                      </a:r>
                      <a:endParaRPr lang="en-US" sz="1100" b="0" i="0" u="none" strike="noStrike" dirty="0">
                        <a:solidFill>
                          <a:srgbClr val="666666"/>
                        </a:solidFill>
                        <a:effectLst/>
                        <a:latin typeface="Arial" panose="020B0604020202020204" pitchFamily="34" charset="0"/>
                      </a:endParaRPr>
                    </a:p>
                  </a:txBody>
                  <a:tcPr marL="3509" marR="3509" marT="3509" marB="0"/>
                </a:tc>
                <a:tc>
                  <a:txBody>
                    <a:bodyPr/>
                    <a:lstStyle/>
                    <a:p>
                      <a:pPr algn="r" fontAlgn="ctr"/>
                      <a:r>
                        <a:rPr lang="en-US" sz="1100" u="none" strike="noStrike" dirty="0">
                          <a:effectLst/>
                        </a:rPr>
                        <a:t>1</a:t>
                      </a:r>
                      <a:endParaRPr lang="en-US" sz="1100" b="0" i="0" u="none" strike="noStrike" dirty="0">
                        <a:solidFill>
                          <a:srgbClr val="333333"/>
                        </a:solidFill>
                        <a:effectLst/>
                        <a:latin typeface="Arial" panose="020B0604020202020204" pitchFamily="34" charset="0"/>
                      </a:endParaRPr>
                    </a:p>
                  </a:txBody>
                  <a:tcPr marL="3509" marR="3509" marT="3509" marB="0" anchor="ctr"/>
                </a:tc>
                <a:extLst>
                  <a:ext uri="{0D108BD9-81ED-4DB2-BD59-A6C34878D82A}">
                    <a16:rowId xmlns:a16="http://schemas.microsoft.com/office/drawing/2014/main" val="3008543698"/>
                  </a:ext>
                </a:extLst>
              </a:tr>
              <a:tr h="201044">
                <a:tc>
                  <a:txBody>
                    <a:bodyPr/>
                    <a:lstStyle/>
                    <a:p>
                      <a:pPr algn="l" fontAlgn="t"/>
                      <a:r>
                        <a:rPr lang="en-US" sz="1100" u="none" strike="noStrike" dirty="0">
                          <a:effectLst/>
                        </a:rPr>
                        <a:t>72354</a:t>
                      </a:r>
                      <a:endParaRPr lang="en-US" sz="1100" b="0" i="0" u="none" strike="noStrike" dirty="0">
                        <a:solidFill>
                          <a:srgbClr val="666666"/>
                        </a:solidFill>
                        <a:effectLst/>
                        <a:latin typeface="Arial" panose="020B0604020202020204" pitchFamily="34" charset="0"/>
                      </a:endParaRPr>
                    </a:p>
                  </a:txBody>
                  <a:tcPr marL="3509" marR="3509" marT="3509" marB="0"/>
                </a:tc>
                <a:tc>
                  <a:txBody>
                    <a:bodyPr/>
                    <a:lstStyle/>
                    <a:p>
                      <a:pPr algn="r" fontAlgn="ctr"/>
                      <a:r>
                        <a:rPr lang="en-US" sz="1100" u="none" strike="noStrike" dirty="0">
                          <a:effectLst/>
                        </a:rPr>
                        <a:t>1</a:t>
                      </a:r>
                      <a:endParaRPr lang="en-US" sz="1100" b="0" i="0" u="none" strike="noStrike" dirty="0">
                        <a:solidFill>
                          <a:srgbClr val="333333"/>
                        </a:solidFill>
                        <a:effectLst/>
                        <a:latin typeface="Arial" panose="020B0604020202020204" pitchFamily="34" charset="0"/>
                      </a:endParaRPr>
                    </a:p>
                  </a:txBody>
                  <a:tcPr marL="3509" marR="3509" marT="3509" marB="0" anchor="ctr"/>
                </a:tc>
                <a:extLst>
                  <a:ext uri="{0D108BD9-81ED-4DB2-BD59-A6C34878D82A}">
                    <a16:rowId xmlns:a16="http://schemas.microsoft.com/office/drawing/2014/main" val="1014207274"/>
                  </a:ext>
                </a:extLst>
              </a:tr>
              <a:tr h="201044">
                <a:tc>
                  <a:txBody>
                    <a:bodyPr/>
                    <a:lstStyle/>
                    <a:p>
                      <a:pPr algn="l" fontAlgn="t"/>
                      <a:r>
                        <a:rPr lang="en-US" sz="1100" u="none" strike="noStrike" dirty="0">
                          <a:effectLst/>
                        </a:rPr>
                        <a:t>38118</a:t>
                      </a:r>
                      <a:endParaRPr lang="en-US" sz="1100" b="0" i="0" u="none" strike="noStrike" dirty="0">
                        <a:solidFill>
                          <a:srgbClr val="666666"/>
                        </a:solidFill>
                        <a:effectLst/>
                        <a:latin typeface="Arial" panose="020B0604020202020204" pitchFamily="34" charset="0"/>
                      </a:endParaRPr>
                    </a:p>
                  </a:txBody>
                  <a:tcPr marL="3509" marR="3509" marT="3509" marB="0"/>
                </a:tc>
                <a:tc>
                  <a:txBody>
                    <a:bodyPr/>
                    <a:lstStyle/>
                    <a:p>
                      <a:pPr algn="r" fontAlgn="ctr"/>
                      <a:r>
                        <a:rPr lang="en-US" sz="1100" u="none" strike="noStrike" dirty="0">
                          <a:effectLst/>
                        </a:rPr>
                        <a:t>1</a:t>
                      </a:r>
                      <a:endParaRPr lang="en-US" sz="1100" b="0" i="0" u="none" strike="noStrike" dirty="0">
                        <a:solidFill>
                          <a:srgbClr val="333333"/>
                        </a:solidFill>
                        <a:effectLst/>
                        <a:latin typeface="Arial" panose="020B0604020202020204" pitchFamily="34" charset="0"/>
                      </a:endParaRPr>
                    </a:p>
                  </a:txBody>
                  <a:tcPr marL="3509" marR="3509" marT="3509" marB="0" anchor="ctr"/>
                </a:tc>
                <a:extLst>
                  <a:ext uri="{0D108BD9-81ED-4DB2-BD59-A6C34878D82A}">
                    <a16:rowId xmlns:a16="http://schemas.microsoft.com/office/drawing/2014/main" val="3293459618"/>
                  </a:ext>
                </a:extLst>
              </a:tr>
              <a:tr h="201044">
                <a:tc>
                  <a:txBody>
                    <a:bodyPr/>
                    <a:lstStyle/>
                    <a:p>
                      <a:pPr algn="l" fontAlgn="t"/>
                      <a:r>
                        <a:rPr lang="en-US" sz="1100" u="none" strike="noStrike" dirty="0">
                          <a:effectLst/>
                        </a:rPr>
                        <a:t>38060</a:t>
                      </a:r>
                      <a:endParaRPr lang="en-US" sz="1100" b="0" i="0" u="none" strike="noStrike" dirty="0">
                        <a:solidFill>
                          <a:srgbClr val="666666"/>
                        </a:solidFill>
                        <a:effectLst/>
                        <a:latin typeface="Arial" panose="020B0604020202020204" pitchFamily="34" charset="0"/>
                      </a:endParaRPr>
                    </a:p>
                  </a:txBody>
                  <a:tcPr marL="3509" marR="3509" marT="3509" marB="0"/>
                </a:tc>
                <a:tc>
                  <a:txBody>
                    <a:bodyPr/>
                    <a:lstStyle/>
                    <a:p>
                      <a:pPr algn="r" fontAlgn="ctr"/>
                      <a:r>
                        <a:rPr lang="en-US" sz="1100" u="none" strike="noStrike" dirty="0">
                          <a:effectLst/>
                        </a:rPr>
                        <a:t>1</a:t>
                      </a:r>
                      <a:endParaRPr lang="en-US" sz="1100" b="0" i="0" u="none" strike="noStrike" dirty="0">
                        <a:solidFill>
                          <a:srgbClr val="333333"/>
                        </a:solidFill>
                        <a:effectLst/>
                        <a:latin typeface="Arial" panose="020B0604020202020204" pitchFamily="34" charset="0"/>
                      </a:endParaRPr>
                    </a:p>
                  </a:txBody>
                  <a:tcPr marL="3509" marR="3509" marT="3509" marB="0" anchor="ctr"/>
                </a:tc>
                <a:extLst>
                  <a:ext uri="{0D108BD9-81ED-4DB2-BD59-A6C34878D82A}">
                    <a16:rowId xmlns:a16="http://schemas.microsoft.com/office/drawing/2014/main" val="1321725838"/>
                  </a:ext>
                </a:extLst>
              </a:tr>
            </a:tbl>
          </a:graphicData>
        </a:graphic>
      </p:graphicFrame>
      <p:sp>
        <p:nvSpPr>
          <p:cNvPr id="12" name="Rectangle 11">
            <a:extLst>
              <a:ext uri="{FF2B5EF4-FFF2-40B4-BE49-F238E27FC236}">
                <a16:creationId xmlns:a16="http://schemas.microsoft.com/office/drawing/2014/main" id="{FA2B2093-7AF0-4E1E-82C1-BC51A613A54E}"/>
              </a:ext>
            </a:extLst>
          </p:cNvPr>
          <p:cNvSpPr/>
          <p:nvPr/>
        </p:nvSpPr>
        <p:spPr>
          <a:xfrm>
            <a:off x="9263588" y="2471748"/>
            <a:ext cx="1020664" cy="369332"/>
          </a:xfrm>
          <a:prstGeom prst="rect">
            <a:avLst/>
          </a:prstGeom>
        </p:spPr>
        <p:txBody>
          <a:bodyPr wrap="none">
            <a:spAutoFit/>
          </a:bodyPr>
          <a:lstStyle/>
          <a:p>
            <a:r>
              <a:rPr lang="en-US" dirty="0"/>
              <a:t>Arkansas</a:t>
            </a:r>
          </a:p>
        </p:txBody>
      </p:sp>
      <p:sp>
        <p:nvSpPr>
          <p:cNvPr id="14" name="Rectangle 13">
            <a:extLst>
              <a:ext uri="{FF2B5EF4-FFF2-40B4-BE49-F238E27FC236}">
                <a16:creationId xmlns:a16="http://schemas.microsoft.com/office/drawing/2014/main" id="{5F0245D8-C37F-440F-A830-D0259F3558CD}"/>
              </a:ext>
            </a:extLst>
          </p:cNvPr>
          <p:cNvSpPr/>
          <p:nvPr/>
        </p:nvSpPr>
        <p:spPr>
          <a:xfrm>
            <a:off x="5131871" y="2439482"/>
            <a:ext cx="1161215" cy="369332"/>
          </a:xfrm>
          <a:prstGeom prst="rect">
            <a:avLst/>
          </a:prstGeom>
        </p:spPr>
        <p:txBody>
          <a:bodyPr wrap="none">
            <a:spAutoFit/>
          </a:bodyPr>
          <a:lstStyle/>
          <a:p>
            <a:r>
              <a:rPr lang="en-US" dirty="0"/>
              <a:t>Tennessee</a:t>
            </a:r>
          </a:p>
        </p:txBody>
      </p:sp>
      <p:sp>
        <p:nvSpPr>
          <p:cNvPr id="16" name="Rectangle 15">
            <a:extLst>
              <a:ext uri="{FF2B5EF4-FFF2-40B4-BE49-F238E27FC236}">
                <a16:creationId xmlns:a16="http://schemas.microsoft.com/office/drawing/2014/main" id="{50902B54-A9EA-4BE1-891A-687A21FE448F}"/>
              </a:ext>
            </a:extLst>
          </p:cNvPr>
          <p:cNvSpPr/>
          <p:nvPr/>
        </p:nvSpPr>
        <p:spPr>
          <a:xfrm>
            <a:off x="1064563" y="2471748"/>
            <a:ext cx="1196161" cy="369332"/>
          </a:xfrm>
          <a:prstGeom prst="rect">
            <a:avLst/>
          </a:prstGeom>
        </p:spPr>
        <p:txBody>
          <a:bodyPr wrap="none">
            <a:spAutoFit/>
          </a:bodyPr>
          <a:lstStyle/>
          <a:p>
            <a:r>
              <a:rPr lang="en-US" dirty="0"/>
              <a:t>Mississippi</a:t>
            </a:r>
          </a:p>
        </p:txBody>
      </p:sp>
    </p:spTree>
    <p:extLst>
      <p:ext uri="{BB962C8B-B14F-4D97-AF65-F5344CB8AC3E}">
        <p14:creationId xmlns:p14="http://schemas.microsoft.com/office/powerpoint/2010/main" val="40456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3CF5-7998-1644-A044-6F6C5BAEA82D}"/>
              </a:ext>
            </a:extLst>
          </p:cNvPr>
          <p:cNvSpPr>
            <a:spLocks noGrp="1"/>
          </p:cNvSpPr>
          <p:nvPr>
            <p:ph type="title"/>
          </p:nvPr>
        </p:nvSpPr>
        <p:spPr/>
        <p:txBody>
          <a:bodyPr/>
          <a:lstStyle/>
          <a:p>
            <a:r>
              <a:rPr lang="en-US" dirty="0"/>
              <a:t>Program Utilization Comparison </a:t>
            </a:r>
          </a:p>
        </p:txBody>
      </p:sp>
      <p:sp>
        <p:nvSpPr>
          <p:cNvPr id="3" name="Footer Placeholder 2">
            <a:extLst>
              <a:ext uri="{FF2B5EF4-FFF2-40B4-BE49-F238E27FC236}">
                <a16:creationId xmlns:a16="http://schemas.microsoft.com/office/drawing/2014/main" id="{A0EF40CD-8BB8-744C-AF1E-DFC936649D38}"/>
              </a:ext>
            </a:extLst>
          </p:cNvPr>
          <p:cNvSpPr>
            <a:spLocks noGrp="1"/>
          </p:cNvSpPr>
          <p:nvPr>
            <p:ph type="ftr" sz="quarter" idx="11"/>
          </p:nvPr>
        </p:nvSpPr>
        <p:spPr/>
        <p:txBody>
          <a:bodyPr/>
          <a:lstStyle/>
          <a:p>
            <a:r>
              <a:rPr lang="en-US"/>
              <a:t>Cedar Gate Technologies, LLC.  Proprietary and Confidential Information.  All Rights Reserved.</a:t>
            </a:r>
          </a:p>
        </p:txBody>
      </p:sp>
      <p:sp>
        <p:nvSpPr>
          <p:cNvPr id="5" name="Text Placeholder 4">
            <a:extLst>
              <a:ext uri="{FF2B5EF4-FFF2-40B4-BE49-F238E27FC236}">
                <a16:creationId xmlns:a16="http://schemas.microsoft.com/office/drawing/2014/main" id="{6C4A2DA4-37A2-AE48-8DA0-9B321F9F0854}"/>
              </a:ext>
            </a:extLst>
          </p:cNvPr>
          <p:cNvSpPr>
            <a:spLocks noGrp="1"/>
          </p:cNvSpPr>
          <p:nvPr>
            <p:ph type="body" sz="quarter" idx="13"/>
          </p:nvPr>
        </p:nvSpPr>
        <p:spPr/>
        <p:txBody>
          <a:bodyPr/>
          <a:lstStyle/>
          <a:p>
            <a:r>
              <a:rPr lang="en-US" dirty="0"/>
              <a:t>Market </a:t>
            </a:r>
          </a:p>
        </p:txBody>
      </p:sp>
      <p:sp>
        <p:nvSpPr>
          <p:cNvPr id="4" name="Slide Number Placeholder 3">
            <a:extLst>
              <a:ext uri="{FF2B5EF4-FFF2-40B4-BE49-F238E27FC236}">
                <a16:creationId xmlns:a16="http://schemas.microsoft.com/office/drawing/2014/main" id="{A6848926-068B-B548-B5C0-EA77D26012F8}"/>
              </a:ext>
            </a:extLst>
          </p:cNvPr>
          <p:cNvSpPr>
            <a:spLocks noGrp="1"/>
          </p:cNvSpPr>
          <p:nvPr>
            <p:ph type="sldNum" sz="quarter" idx="12"/>
          </p:nvPr>
        </p:nvSpPr>
        <p:spPr/>
        <p:txBody>
          <a:bodyPr/>
          <a:lstStyle/>
          <a:p>
            <a:fld id="{2C35CAE1-C6AF-9640-A18C-059E9F109CA2}" type="slidenum">
              <a:rPr lang="en-US" smtClean="0"/>
              <a:t>8</a:t>
            </a:fld>
            <a:endParaRPr lang="en-US"/>
          </a:p>
        </p:txBody>
      </p:sp>
      <p:sp>
        <p:nvSpPr>
          <p:cNvPr id="16" name="Text Placeholder 15">
            <a:extLst>
              <a:ext uri="{FF2B5EF4-FFF2-40B4-BE49-F238E27FC236}">
                <a16:creationId xmlns:a16="http://schemas.microsoft.com/office/drawing/2014/main" id="{33856F6A-5B34-4B56-ABE9-10630752DF05}"/>
              </a:ext>
            </a:extLst>
          </p:cNvPr>
          <p:cNvSpPr>
            <a:spLocks noGrp="1"/>
          </p:cNvSpPr>
          <p:nvPr>
            <p:ph type="body" sz="quarter" idx="17"/>
          </p:nvPr>
        </p:nvSpPr>
        <p:spPr/>
        <p:txBody>
          <a:bodyPr/>
          <a:lstStyle/>
          <a:p>
            <a:r>
              <a:rPr lang="en-US" dirty="0"/>
              <a:t>Key Findings </a:t>
            </a:r>
          </a:p>
        </p:txBody>
      </p:sp>
      <p:sp>
        <p:nvSpPr>
          <p:cNvPr id="17" name="Text Placeholder 16">
            <a:extLst>
              <a:ext uri="{FF2B5EF4-FFF2-40B4-BE49-F238E27FC236}">
                <a16:creationId xmlns:a16="http://schemas.microsoft.com/office/drawing/2014/main" id="{59B7DBCE-F7DC-4E59-9AB1-9156BB9A25D2}"/>
              </a:ext>
            </a:extLst>
          </p:cNvPr>
          <p:cNvSpPr>
            <a:spLocks noGrp="1"/>
          </p:cNvSpPr>
          <p:nvPr>
            <p:ph type="body" sz="quarter" idx="18"/>
          </p:nvPr>
        </p:nvSpPr>
        <p:spPr/>
        <p:txBody>
          <a:bodyPr/>
          <a:lstStyle/>
          <a:p>
            <a:pPr marL="285750" indent="-285750">
              <a:buFont typeface="Arial" panose="020B0604020202020204" pitchFamily="34" charset="0"/>
              <a:buChar char="•"/>
            </a:pPr>
            <a:r>
              <a:rPr lang="en-US" dirty="0"/>
              <a:t>Expected program utilization is within market range while the bundle mix and POS is favorable to employers</a:t>
            </a:r>
          </a:p>
          <a:p>
            <a:pPr marL="285750" indent="-285750">
              <a:buFont typeface="Arial" panose="020B0604020202020204" pitchFamily="34" charset="0"/>
              <a:buChar char="•"/>
            </a:pPr>
            <a:r>
              <a:rPr lang="en-US" dirty="0"/>
              <a:t>BSN COE uses 90%  lower inpatient, services compared to the TN market utilization rates</a:t>
            </a:r>
          </a:p>
          <a:p>
            <a:pPr marL="285750" indent="-285750">
              <a:buFont typeface="Arial" panose="020B0604020202020204" pitchFamily="34" charset="0"/>
              <a:buChar char="•"/>
            </a:pPr>
            <a:r>
              <a:rPr lang="en-US" dirty="0"/>
              <a:t>Significant employer cost savings associated with avoidance of more expensive treatment options </a:t>
            </a:r>
          </a:p>
          <a:p>
            <a:pPr marL="285750" indent="-285750">
              <a:buFont typeface="Arial" panose="020B0604020202020204" pitchFamily="34" charset="0"/>
              <a:buChar char="•"/>
            </a:pPr>
            <a:r>
              <a:rPr lang="en-US" dirty="0"/>
              <a:t>Opportunity to review PT utilization over ASC </a:t>
            </a:r>
          </a:p>
          <a:p>
            <a:endParaRPr lang="en-US" dirty="0"/>
          </a:p>
          <a:p>
            <a:endParaRPr lang="en-US" dirty="0"/>
          </a:p>
        </p:txBody>
      </p:sp>
      <p:pic>
        <p:nvPicPr>
          <p:cNvPr id="1026" name="Picture 2" descr="image002">
            <a:extLst>
              <a:ext uri="{FF2B5EF4-FFF2-40B4-BE49-F238E27FC236}">
                <a16:creationId xmlns:a16="http://schemas.microsoft.com/office/drawing/2014/main" id="{4881227D-9D0A-430C-BE45-34893F054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71" y="1088419"/>
            <a:ext cx="6365128" cy="508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1CEDF1AE-DC2B-4BA4-B0A2-6AD8CACFF405}"/>
              </a:ext>
            </a:extLst>
          </p:cNvPr>
          <p:cNvSpPr txBox="1"/>
          <p:nvPr/>
        </p:nvSpPr>
        <p:spPr>
          <a:xfrm>
            <a:off x="792480" y="6122661"/>
            <a:ext cx="5740400" cy="230832"/>
          </a:xfrm>
          <a:prstGeom prst="rect">
            <a:avLst/>
          </a:prstGeom>
          <a:noFill/>
        </p:spPr>
        <p:txBody>
          <a:bodyPr wrap="square" rtlCol="0">
            <a:spAutoFit/>
          </a:bodyPr>
          <a:lstStyle/>
          <a:p>
            <a:r>
              <a:rPr lang="en-US" sz="900" i="1" dirty="0">
                <a:solidFill>
                  <a:schemeClr val="bg2">
                    <a:lumMod val="50000"/>
                  </a:schemeClr>
                </a:solidFill>
              </a:rPr>
              <a:t>*Projected utilization based on Truven Market Data for 1 year </a:t>
            </a:r>
          </a:p>
        </p:txBody>
      </p:sp>
    </p:spTree>
    <p:extLst>
      <p:ext uri="{BB962C8B-B14F-4D97-AF65-F5344CB8AC3E}">
        <p14:creationId xmlns:p14="http://schemas.microsoft.com/office/powerpoint/2010/main" val="278543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3CF5-7998-1644-A044-6F6C5BAEA82D}"/>
              </a:ext>
            </a:extLst>
          </p:cNvPr>
          <p:cNvSpPr>
            <a:spLocks noGrp="1"/>
          </p:cNvSpPr>
          <p:nvPr>
            <p:ph type="title"/>
          </p:nvPr>
        </p:nvSpPr>
        <p:spPr/>
        <p:txBody>
          <a:bodyPr/>
          <a:lstStyle/>
          <a:p>
            <a:r>
              <a:rPr lang="en-US" dirty="0"/>
              <a:t>Evaluation pathway </a:t>
            </a:r>
          </a:p>
        </p:txBody>
      </p:sp>
      <p:sp>
        <p:nvSpPr>
          <p:cNvPr id="3" name="Footer Placeholder 2">
            <a:extLst>
              <a:ext uri="{FF2B5EF4-FFF2-40B4-BE49-F238E27FC236}">
                <a16:creationId xmlns:a16="http://schemas.microsoft.com/office/drawing/2014/main" id="{A0EF40CD-8BB8-744C-AF1E-DFC936649D38}"/>
              </a:ext>
            </a:extLst>
          </p:cNvPr>
          <p:cNvSpPr>
            <a:spLocks noGrp="1"/>
          </p:cNvSpPr>
          <p:nvPr>
            <p:ph type="ftr" sz="quarter" idx="11"/>
          </p:nvPr>
        </p:nvSpPr>
        <p:spPr/>
        <p:txBody>
          <a:bodyPr/>
          <a:lstStyle/>
          <a:p>
            <a:r>
              <a:rPr lang="en-US"/>
              <a:t>Cedar Gate Technologies, LLC.  Proprietary and Confidential Information.  All Rights Reserved.</a:t>
            </a:r>
          </a:p>
        </p:txBody>
      </p:sp>
      <p:sp>
        <p:nvSpPr>
          <p:cNvPr id="4" name="Slide Number Placeholder 3">
            <a:extLst>
              <a:ext uri="{FF2B5EF4-FFF2-40B4-BE49-F238E27FC236}">
                <a16:creationId xmlns:a16="http://schemas.microsoft.com/office/drawing/2014/main" id="{A6848926-068B-B548-B5C0-EA77D26012F8}"/>
              </a:ext>
            </a:extLst>
          </p:cNvPr>
          <p:cNvSpPr>
            <a:spLocks noGrp="1"/>
          </p:cNvSpPr>
          <p:nvPr>
            <p:ph type="sldNum" sz="quarter" idx="12"/>
          </p:nvPr>
        </p:nvSpPr>
        <p:spPr/>
        <p:txBody>
          <a:bodyPr/>
          <a:lstStyle/>
          <a:p>
            <a:fld id="{2C35CAE1-C6AF-9640-A18C-059E9F109CA2}" type="slidenum">
              <a:rPr lang="en-US" smtClean="0"/>
              <a:t>9</a:t>
            </a:fld>
            <a:endParaRPr lang="en-US"/>
          </a:p>
        </p:txBody>
      </p:sp>
      <p:sp>
        <p:nvSpPr>
          <p:cNvPr id="5" name="Text Placeholder 4">
            <a:extLst>
              <a:ext uri="{FF2B5EF4-FFF2-40B4-BE49-F238E27FC236}">
                <a16:creationId xmlns:a16="http://schemas.microsoft.com/office/drawing/2014/main" id="{6C4A2DA4-37A2-AE48-8DA0-9B321F9F0854}"/>
              </a:ext>
            </a:extLst>
          </p:cNvPr>
          <p:cNvSpPr>
            <a:spLocks noGrp="1"/>
          </p:cNvSpPr>
          <p:nvPr>
            <p:ph type="body" sz="quarter" idx="13"/>
          </p:nvPr>
        </p:nvSpPr>
        <p:spPr/>
        <p:txBody>
          <a:bodyPr/>
          <a:lstStyle/>
          <a:p>
            <a:r>
              <a:rPr lang="en-US" dirty="0"/>
              <a:t>Providing the Right Care at the Right Place at the Right Time </a:t>
            </a:r>
          </a:p>
        </p:txBody>
      </p:sp>
      <p:sp>
        <p:nvSpPr>
          <p:cNvPr id="7" name="Text Placeholder 6">
            <a:extLst>
              <a:ext uri="{FF2B5EF4-FFF2-40B4-BE49-F238E27FC236}">
                <a16:creationId xmlns:a16="http://schemas.microsoft.com/office/drawing/2014/main" id="{8FC2DB51-FB43-414E-9FBB-96C206EFC2CE}"/>
              </a:ext>
            </a:extLst>
          </p:cNvPr>
          <p:cNvSpPr>
            <a:spLocks noGrp="1"/>
          </p:cNvSpPr>
          <p:nvPr>
            <p:ph type="body" sz="quarter" idx="18"/>
          </p:nvPr>
        </p:nvSpPr>
        <p:spPr/>
        <p:txBody>
          <a:bodyPr/>
          <a:lstStyle/>
          <a:p>
            <a:r>
              <a:rPr lang="en-US" b="1" dirty="0"/>
              <a:t>50% </a:t>
            </a:r>
            <a:r>
              <a:rPr lang="en-US" dirty="0"/>
              <a:t>of patients evaluated received no further intervention while </a:t>
            </a:r>
            <a:r>
              <a:rPr lang="en-US" b="1" dirty="0"/>
              <a:t>32% </a:t>
            </a:r>
            <a:r>
              <a:rPr lang="en-US" dirty="0"/>
              <a:t>received conservative care treatment following an evaluation </a:t>
            </a:r>
          </a:p>
          <a:p>
            <a:r>
              <a:rPr lang="en-US" dirty="0"/>
              <a:t>Only </a:t>
            </a:r>
            <a:r>
              <a:rPr lang="en-US" b="1" dirty="0"/>
              <a:t>16% </a:t>
            </a:r>
            <a:r>
              <a:rPr lang="en-US" dirty="0"/>
              <a:t>of patients evaluated progressed to an outpatient surgical setting and less than </a:t>
            </a:r>
            <a:r>
              <a:rPr lang="en-US" b="1" dirty="0"/>
              <a:t>1% </a:t>
            </a:r>
            <a:r>
              <a:rPr lang="en-US" dirty="0"/>
              <a:t>were recommended for inpatient surgery </a:t>
            </a:r>
          </a:p>
          <a:p>
            <a:endParaRPr lang="en-US" dirty="0"/>
          </a:p>
        </p:txBody>
      </p:sp>
      <p:pic>
        <p:nvPicPr>
          <p:cNvPr id="14" name="slide4">
            <a:extLst>
              <a:ext uri="{FF2B5EF4-FFF2-40B4-BE49-F238E27FC236}">
                <a16:creationId xmlns:a16="http://schemas.microsoft.com/office/drawing/2014/main" id="{44F239C6-BD99-41C0-A7F5-CBE5E931E1C5}"/>
              </a:ext>
            </a:extLst>
          </p:cNvPr>
          <p:cNvPicPr>
            <a:picLocks noChangeAspect="1"/>
          </p:cNvPicPr>
          <p:nvPr/>
        </p:nvPicPr>
        <p:blipFill rotWithShape="1">
          <a:blip r:embed="rId3">
            <a:extLst>
              <a:ext uri="{28A0092B-C50C-407E-A947-70E740481C1C}">
                <a14:useLocalDpi xmlns:a14="http://schemas.microsoft.com/office/drawing/2010/main" val="0"/>
              </a:ext>
            </a:extLst>
          </a:blip>
          <a:srcRect t="8824" b="8023"/>
          <a:stretch/>
        </p:blipFill>
        <p:spPr>
          <a:xfrm>
            <a:off x="870156" y="2489536"/>
            <a:ext cx="9842090" cy="3777227"/>
          </a:xfrm>
          <a:prstGeom prst="rect">
            <a:avLst/>
          </a:prstGeom>
        </p:spPr>
      </p:pic>
      <p:pic>
        <p:nvPicPr>
          <p:cNvPr id="15" name="Picture 14">
            <a:extLst>
              <a:ext uri="{FF2B5EF4-FFF2-40B4-BE49-F238E27FC236}">
                <a16:creationId xmlns:a16="http://schemas.microsoft.com/office/drawing/2014/main" id="{67992686-7DF0-45DD-9CA8-E3DFDC2C6F3F}"/>
              </a:ext>
            </a:extLst>
          </p:cNvPr>
          <p:cNvPicPr>
            <a:picLocks noChangeAspect="1"/>
          </p:cNvPicPr>
          <p:nvPr/>
        </p:nvPicPr>
        <p:blipFill>
          <a:blip r:embed="rId4"/>
          <a:stretch>
            <a:fillRect/>
          </a:stretch>
        </p:blipFill>
        <p:spPr>
          <a:xfrm>
            <a:off x="175445" y="6349554"/>
            <a:ext cx="7829550" cy="228600"/>
          </a:xfrm>
          <a:prstGeom prst="rect">
            <a:avLst/>
          </a:prstGeom>
        </p:spPr>
      </p:pic>
    </p:spTree>
    <p:extLst>
      <p:ext uri="{BB962C8B-B14F-4D97-AF65-F5344CB8AC3E}">
        <p14:creationId xmlns:p14="http://schemas.microsoft.com/office/powerpoint/2010/main" val="886560146"/>
      </p:ext>
    </p:extLst>
  </p:cSld>
  <p:clrMapOvr>
    <a:masterClrMapping/>
  </p:clrMapOvr>
</p:sld>
</file>

<file path=ppt/theme/theme1.xml><?xml version="1.0" encoding="utf-8"?>
<a:theme xmlns:a="http://schemas.openxmlformats.org/drawingml/2006/main" name="CGT Template - Sidebar">
  <a:themeElements>
    <a:clrScheme name="Cedar Gate Technologies">
      <a:dk1>
        <a:srgbClr val="000000"/>
      </a:dk1>
      <a:lt1>
        <a:srgbClr val="FFFFFF"/>
      </a:lt1>
      <a:dk2>
        <a:srgbClr val="44546A"/>
      </a:dk2>
      <a:lt2>
        <a:srgbClr val="E7E6E6"/>
      </a:lt2>
      <a:accent1>
        <a:srgbClr val="FF4F00"/>
      </a:accent1>
      <a:accent2>
        <a:srgbClr val="00829A"/>
      </a:accent2>
      <a:accent3>
        <a:srgbClr val="611F66"/>
      </a:accent3>
      <a:accent4>
        <a:srgbClr val="0032A0"/>
      </a:accent4>
      <a:accent5>
        <a:srgbClr val="919291"/>
      </a:accent5>
      <a:accent6>
        <a:srgbClr val="FFBBA6"/>
      </a:accent6>
      <a:hlink>
        <a:srgbClr val="A7CDD7"/>
      </a:hlink>
      <a:folHlink>
        <a:srgbClr val="C1A7C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GT Template">
  <a:themeElements>
    <a:clrScheme name="Cedar Gate Technologies">
      <a:dk1>
        <a:srgbClr val="000000"/>
      </a:dk1>
      <a:lt1>
        <a:srgbClr val="FFFFFF"/>
      </a:lt1>
      <a:dk2>
        <a:srgbClr val="44546A"/>
      </a:dk2>
      <a:lt2>
        <a:srgbClr val="E7E6E6"/>
      </a:lt2>
      <a:accent1>
        <a:srgbClr val="FF4F00"/>
      </a:accent1>
      <a:accent2>
        <a:srgbClr val="00829A"/>
      </a:accent2>
      <a:accent3>
        <a:srgbClr val="611F66"/>
      </a:accent3>
      <a:accent4>
        <a:srgbClr val="0032A0"/>
      </a:accent4>
      <a:accent5>
        <a:srgbClr val="919291"/>
      </a:accent5>
      <a:accent6>
        <a:srgbClr val="FFBBA6"/>
      </a:accent6>
      <a:hlink>
        <a:srgbClr val="A7CDD7"/>
      </a:hlink>
      <a:folHlink>
        <a:srgbClr val="C1A7C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edar Gate Technologies">
      <a:dk1>
        <a:srgbClr val="000000"/>
      </a:dk1>
      <a:lt1>
        <a:srgbClr val="FFFFFF"/>
      </a:lt1>
      <a:dk2>
        <a:srgbClr val="44546A"/>
      </a:dk2>
      <a:lt2>
        <a:srgbClr val="E7E6E6"/>
      </a:lt2>
      <a:accent1>
        <a:srgbClr val="FF4F00"/>
      </a:accent1>
      <a:accent2>
        <a:srgbClr val="00829A"/>
      </a:accent2>
      <a:accent3>
        <a:srgbClr val="611F66"/>
      </a:accent3>
      <a:accent4>
        <a:srgbClr val="0032A0"/>
      </a:accent4>
      <a:accent5>
        <a:srgbClr val="919291"/>
      </a:accent5>
      <a:accent6>
        <a:srgbClr val="FFBBA6"/>
      </a:accent6>
      <a:hlink>
        <a:srgbClr val="A7CDD7"/>
      </a:hlink>
      <a:folHlink>
        <a:srgbClr val="C1A7C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1CEB3CF937DF47B90DC371E4CD52E1" ma:contentTypeVersion="5" ma:contentTypeDescription="Create a new document." ma:contentTypeScope="" ma:versionID="69caff49968c7387517d977d98548340">
  <xsd:schema xmlns:xsd="http://www.w3.org/2001/XMLSchema" xmlns:xs="http://www.w3.org/2001/XMLSchema" xmlns:p="http://schemas.microsoft.com/office/2006/metadata/properties" xmlns:ns2="64e2e30a-05e6-47de-b651-006bea5c5aa2" xmlns:ns3="6b7bdec0-94d8-42a2-abfc-f1422a0063de" targetNamespace="http://schemas.microsoft.com/office/2006/metadata/properties" ma:root="true" ma:fieldsID="e1e5698658db3b3f00a5a69f9f3ab2d3" ns2:_="" ns3:_="">
    <xsd:import namespace="64e2e30a-05e6-47de-b651-006bea5c5aa2"/>
    <xsd:import namespace="6b7bdec0-94d8-42a2-abfc-f1422a0063de"/>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2e30a-05e6-47de-b651-006bea5c5a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7bdec0-94d8-42a2-abfc-f1422a0063d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96BED3-FAFE-4360-B197-9D46975160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e2e30a-05e6-47de-b651-006bea5c5aa2"/>
    <ds:schemaRef ds:uri="6b7bdec0-94d8-42a2-abfc-f1422a0063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DCC79E-3080-457E-921C-2E426271E405}">
  <ds:schemaRefs>
    <ds:schemaRef ds:uri="http://schemas.microsoft.com/sharepoint/v3/contenttype/forms"/>
  </ds:schemaRefs>
</ds:datastoreItem>
</file>

<file path=customXml/itemProps3.xml><?xml version="1.0" encoding="utf-8"?>
<ds:datastoreItem xmlns:ds="http://schemas.openxmlformats.org/officeDocument/2006/customXml" ds:itemID="{C12A38B8-D95B-4B5F-A9A7-1DE29083E7BE}">
  <ds:schemaRefs>
    <ds:schemaRef ds:uri="64e2e30a-05e6-47de-b651-006bea5c5aa2"/>
    <ds:schemaRef ds:uri="http://purl.org/dc/elements/1.1/"/>
    <ds:schemaRef ds:uri="http://purl.org/dc/terms/"/>
    <ds:schemaRef ds:uri="http://schemas.microsoft.com/office/infopath/2007/PartnerControl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6b7bdec0-94d8-42a2-abfc-f1422a0063d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3044</TotalTime>
  <Words>1091</Words>
  <Application>Microsoft Office PowerPoint</Application>
  <PresentationFormat>Widescreen</PresentationFormat>
  <Paragraphs>237</Paragraphs>
  <Slides>13</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Arial</vt:lpstr>
      <vt:lpstr>Calibri</vt:lpstr>
      <vt:lpstr>Calibri Light</vt:lpstr>
      <vt:lpstr>Courier New</vt:lpstr>
      <vt:lpstr>Lucida Grande</vt:lpstr>
      <vt:lpstr>Roboto</vt:lpstr>
      <vt:lpstr>Roboto Black</vt:lpstr>
      <vt:lpstr>Roboto Light</vt:lpstr>
      <vt:lpstr>Roboto Medium</vt:lpstr>
      <vt:lpstr>Wingdings</vt:lpstr>
      <vt:lpstr>CGT Template - Sidebar</vt:lpstr>
      <vt:lpstr>CGT Template</vt:lpstr>
      <vt:lpstr>Office Theme</vt:lpstr>
      <vt:lpstr>PowerPoint Presentation</vt:lpstr>
      <vt:lpstr>Agenda </vt:lpstr>
      <vt:lpstr>PowerPoint Presentation</vt:lpstr>
      <vt:lpstr>Employer </vt:lpstr>
      <vt:lpstr>PowerPoint Presentation</vt:lpstr>
      <vt:lpstr>Baptist Health Plan Demographics </vt:lpstr>
      <vt:lpstr>Geographic Utilization </vt:lpstr>
      <vt:lpstr>Program Utilization Comparison </vt:lpstr>
      <vt:lpstr>Evaluation pathway </vt:lpstr>
      <vt:lpstr>Total Spend by DOS</vt:lpstr>
      <vt:lpstr>Patient Spend Stratification </vt:lpstr>
      <vt:lpstr>BSN far exceeds national quality measures  for Return to Work </vt:lpstr>
      <vt:lpstr>BSN far exceeds national quality measures  for Back Pain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Cedar Gate Technologies</dc:title>
  <dc:creator>Kevin Wade</dc:creator>
  <cp:lastModifiedBy>Ayoka Pond</cp:lastModifiedBy>
  <cp:revision>95</cp:revision>
  <cp:lastPrinted>2019-09-13T18:17:46Z</cp:lastPrinted>
  <dcterms:created xsi:type="dcterms:W3CDTF">2018-12-12T02:38:02Z</dcterms:created>
  <dcterms:modified xsi:type="dcterms:W3CDTF">2020-02-06T23:43:49Z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0x0101003B1CEB3CF937DF47B90DC371E4CD52E1</vt:lpwstr>
  </property>
</Properties>
</file>